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9" r:id="rId3"/>
    <p:sldId id="263" r:id="rId4"/>
    <p:sldId id="257" r:id="rId5"/>
    <p:sldId id="262" r:id="rId6"/>
    <p:sldId id="260" r:id="rId7"/>
    <p:sldId id="265" r:id="rId8"/>
    <p:sldId id="261" r:id="rId9"/>
    <p:sldId id="264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C6BA5A-AE8C-4364-B26B-F29199213289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F1C0B41-A176-4596-928B-26669D0AE58C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E34EC611-3EA0-4252-8070-EF377F10915F}" type="parTrans" cxnId="{0CDAE2C2-43A0-42AB-9941-54B74488CCF5}">
      <dgm:prSet/>
      <dgm:spPr/>
      <dgm:t>
        <a:bodyPr/>
        <a:lstStyle/>
        <a:p>
          <a:endParaRPr lang="en-US"/>
        </a:p>
      </dgm:t>
    </dgm:pt>
    <dgm:pt modelId="{532F60C5-9A5A-417B-B08B-51A0A5A2DD52}" type="sibTrans" cxnId="{0CDAE2C2-43A0-42AB-9941-54B74488CCF5}">
      <dgm:prSet/>
      <dgm:spPr/>
      <dgm:t>
        <a:bodyPr/>
        <a:lstStyle/>
        <a:p>
          <a:endParaRPr lang="en-US"/>
        </a:p>
      </dgm:t>
    </dgm:pt>
    <dgm:pt modelId="{9678DFD4-D128-46B6-8586-5CA94BB7C7C5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1A252994-D4EC-4965-9F43-210CFBFD5F9A}" type="parTrans" cxnId="{FE88657B-215D-4B0D-B09A-745BA066EE52}">
      <dgm:prSet/>
      <dgm:spPr/>
      <dgm:t>
        <a:bodyPr/>
        <a:lstStyle/>
        <a:p>
          <a:endParaRPr lang="en-US"/>
        </a:p>
      </dgm:t>
    </dgm:pt>
    <dgm:pt modelId="{E22D0E70-83AA-4B50-864F-75F26594257B}" type="sibTrans" cxnId="{FE88657B-215D-4B0D-B09A-745BA066EE52}">
      <dgm:prSet/>
      <dgm:spPr/>
      <dgm:t>
        <a:bodyPr/>
        <a:lstStyle/>
        <a:p>
          <a:endParaRPr lang="en-US"/>
        </a:p>
      </dgm:t>
    </dgm:pt>
    <dgm:pt modelId="{BF214770-7B2B-4433-AE10-F47F9EB55183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988C5A63-2D55-4331-847B-D94F6E9103DE}" type="parTrans" cxnId="{CCBC2D05-E5D9-470E-873B-A18D5DA7DC1C}">
      <dgm:prSet/>
      <dgm:spPr/>
      <dgm:t>
        <a:bodyPr/>
        <a:lstStyle/>
        <a:p>
          <a:endParaRPr lang="en-US"/>
        </a:p>
      </dgm:t>
    </dgm:pt>
    <dgm:pt modelId="{54168E6E-DB52-436E-9261-DB1089A46BD2}" type="sibTrans" cxnId="{CCBC2D05-E5D9-470E-873B-A18D5DA7DC1C}">
      <dgm:prSet/>
      <dgm:spPr/>
      <dgm:t>
        <a:bodyPr/>
        <a:lstStyle/>
        <a:p>
          <a:endParaRPr lang="en-US"/>
        </a:p>
      </dgm:t>
    </dgm:pt>
    <dgm:pt modelId="{A2F1D4F0-4F97-4E22-9896-28DCB51307B5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8DDA8DAE-C453-40EC-B898-68C7F5FE99BD}" type="parTrans" cxnId="{BEE8B312-D5F5-4E93-898A-E552B4D6E92F}">
      <dgm:prSet/>
      <dgm:spPr/>
      <dgm:t>
        <a:bodyPr/>
        <a:lstStyle/>
        <a:p>
          <a:endParaRPr lang="en-US"/>
        </a:p>
      </dgm:t>
    </dgm:pt>
    <dgm:pt modelId="{4E7A06D1-8C04-478F-B96A-CCD61A10832D}" type="sibTrans" cxnId="{BEE8B312-D5F5-4E93-898A-E552B4D6E92F}">
      <dgm:prSet/>
      <dgm:spPr/>
      <dgm:t>
        <a:bodyPr/>
        <a:lstStyle/>
        <a:p>
          <a:endParaRPr lang="en-US"/>
        </a:p>
      </dgm:t>
    </dgm:pt>
    <dgm:pt modelId="{C72E46FC-E321-4745-802D-3CC153E07A52}">
      <dgm:prSet phldrT="[Text]"/>
      <dgm:spPr/>
      <dgm:t>
        <a:bodyPr/>
        <a:lstStyle/>
        <a:p>
          <a:r>
            <a:rPr lang="en-US" dirty="0" smtClean="0"/>
            <a:t>7</a:t>
          </a:r>
          <a:endParaRPr lang="en-US" dirty="0"/>
        </a:p>
      </dgm:t>
    </dgm:pt>
    <dgm:pt modelId="{5B4D8833-968C-4016-AB9E-B08FD3CC7AD6}" type="parTrans" cxnId="{B6668D04-16EF-4E38-8720-EBCEC6E66622}">
      <dgm:prSet/>
      <dgm:spPr/>
      <dgm:t>
        <a:bodyPr/>
        <a:lstStyle/>
        <a:p>
          <a:endParaRPr lang="en-US"/>
        </a:p>
      </dgm:t>
    </dgm:pt>
    <dgm:pt modelId="{1898A470-255A-4558-BF6A-98CC95FFA3A4}" type="sibTrans" cxnId="{B6668D04-16EF-4E38-8720-EBCEC6E66622}">
      <dgm:prSet/>
      <dgm:spPr/>
      <dgm:t>
        <a:bodyPr/>
        <a:lstStyle/>
        <a:p>
          <a:endParaRPr lang="en-US"/>
        </a:p>
      </dgm:t>
    </dgm:pt>
    <dgm:pt modelId="{2EF614B3-F608-43B6-AF64-CA93AC989E6D}">
      <dgm:prSet phldrT="[Text]"/>
      <dgm:spPr/>
      <dgm:t>
        <a:bodyPr/>
        <a:lstStyle/>
        <a:p>
          <a:r>
            <a:rPr lang="en-US" dirty="0" smtClean="0"/>
            <a:t>6</a:t>
          </a:r>
          <a:endParaRPr lang="en-US" dirty="0"/>
        </a:p>
      </dgm:t>
    </dgm:pt>
    <dgm:pt modelId="{23F20E4C-A605-4D9C-8307-CE480B5ACA6F}" type="parTrans" cxnId="{2A2A6BEA-F458-4249-BA6A-E89E73D6D2EA}">
      <dgm:prSet/>
      <dgm:spPr/>
      <dgm:t>
        <a:bodyPr/>
        <a:lstStyle/>
        <a:p>
          <a:endParaRPr lang="en-US"/>
        </a:p>
      </dgm:t>
    </dgm:pt>
    <dgm:pt modelId="{978BAB31-C14C-49C9-BFCE-37177AC6894E}" type="sibTrans" cxnId="{2A2A6BEA-F458-4249-BA6A-E89E73D6D2EA}">
      <dgm:prSet/>
      <dgm:spPr/>
      <dgm:t>
        <a:bodyPr/>
        <a:lstStyle/>
        <a:p>
          <a:endParaRPr lang="en-US"/>
        </a:p>
      </dgm:t>
    </dgm:pt>
    <dgm:pt modelId="{FECC2368-98A4-4E46-8C17-315E6E35E6EC}">
      <dgm:prSet phldrT="[Text]"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1CFFA02D-0A8F-46CB-8524-681941900E6C}" type="parTrans" cxnId="{6FC30A39-055C-44AC-9D34-157755578697}">
      <dgm:prSet/>
      <dgm:spPr/>
      <dgm:t>
        <a:bodyPr/>
        <a:lstStyle/>
        <a:p>
          <a:endParaRPr lang="en-US"/>
        </a:p>
      </dgm:t>
    </dgm:pt>
    <dgm:pt modelId="{6171995E-201B-4A1D-A01A-021138C0086A}" type="sibTrans" cxnId="{6FC30A39-055C-44AC-9D34-157755578697}">
      <dgm:prSet/>
      <dgm:spPr/>
      <dgm:t>
        <a:bodyPr/>
        <a:lstStyle/>
        <a:p>
          <a:endParaRPr lang="en-US"/>
        </a:p>
      </dgm:t>
    </dgm:pt>
    <dgm:pt modelId="{C7BB5749-8EEC-4D14-88D1-27C72AE9A4B5}" type="pres">
      <dgm:prSet presAssocID="{A9C6BA5A-AE8C-4364-B26B-F29199213289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0D324DA-ABBA-413D-997C-FD5D15585F97}" type="pres">
      <dgm:prSet presAssocID="{A9C6BA5A-AE8C-4364-B26B-F29199213289}" presName="dummyMaxCanvas" presStyleCnt="0"/>
      <dgm:spPr/>
    </dgm:pt>
    <dgm:pt modelId="{0029BB15-2288-4BAD-A4E0-B48B210B921E}" type="pres">
      <dgm:prSet presAssocID="{A9C6BA5A-AE8C-4364-B26B-F29199213289}" presName="parentComposite" presStyleCnt="0"/>
      <dgm:spPr/>
    </dgm:pt>
    <dgm:pt modelId="{4BBBA3C0-B003-42AD-AA5D-420590BEAC48}" type="pres">
      <dgm:prSet presAssocID="{A9C6BA5A-AE8C-4364-B26B-F29199213289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4634E99D-6ABE-45BA-8064-F6253E10CD11}" type="pres">
      <dgm:prSet presAssocID="{A9C6BA5A-AE8C-4364-B26B-F29199213289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ABFC556E-4C9B-4978-AF31-6FBAE3D2751C}" type="pres">
      <dgm:prSet presAssocID="{A9C6BA5A-AE8C-4364-B26B-F29199213289}" presName="childrenComposite" presStyleCnt="0"/>
      <dgm:spPr/>
    </dgm:pt>
    <dgm:pt modelId="{90E7CAC4-D274-4EE4-80DB-2A266BAC0FE1}" type="pres">
      <dgm:prSet presAssocID="{A9C6BA5A-AE8C-4364-B26B-F29199213289}" presName="dummyMaxCanvas_ChildArea" presStyleCnt="0"/>
      <dgm:spPr/>
    </dgm:pt>
    <dgm:pt modelId="{7BC3578B-1DDD-4FCB-8BA4-034FD44E8D7E}" type="pres">
      <dgm:prSet presAssocID="{A9C6BA5A-AE8C-4364-B26B-F29199213289}" presName="fulcrum" presStyleLbl="alignAccFollowNode1" presStyleIdx="2" presStyleCnt="4"/>
      <dgm:spPr/>
    </dgm:pt>
    <dgm:pt modelId="{257E2E84-A23D-4E9E-85AD-8AED5AFB3854}" type="pres">
      <dgm:prSet presAssocID="{A9C6BA5A-AE8C-4364-B26B-F29199213289}" presName="balance_23" presStyleLbl="alignAccFollowNode1" presStyleIdx="3" presStyleCnt="4">
        <dgm:presLayoutVars>
          <dgm:bulletEnabled val="1"/>
        </dgm:presLayoutVars>
      </dgm:prSet>
      <dgm:spPr/>
    </dgm:pt>
    <dgm:pt modelId="{B150B77F-B811-4768-9484-15C9B8010D88}" type="pres">
      <dgm:prSet presAssocID="{A9C6BA5A-AE8C-4364-B26B-F29199213289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1B5186-1202-44E6-90A1-0DF2157935AE}" type="pres">
      <dgm:prSet presAssocID="{A9C6BA5A-AE8C-4364-B26B-F29199213289}" presName="right_23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A4B377-029D-4342-89CC-ED51A91BA1D2}" type="pres">
      <dgm:prSet presAssocID="{A9C6BA5A-AE8C-4364-B26B-F29199213289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1E0B92-0478-40A3-88F3-278BEF0CE815}" type="pres">
      <dgm:prSet presAssocID="{A9C6BA5A-AE8C-4364-B26B-F29199213289}" presName="left_23_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814062-4B99-4B0F-916A-84A9AE36349E}" type="pres">
      <dgm:prSet presAssocID="{A9C6BA5A-AE8C-4364-B26B-F29199213289}" presName="left_23_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4E0FC3-9D26-478B-B219-880C79556023}" type="presOf" srcId="{C72E46FC-E321-4745-802D-3CC153E07A52}" destId="{B150B77F-B811-4768-9484-15C9B8010D88}" srcOrd="0" destOrd="0" presId="urn:microsoft.com/office/officeart/2005/8/layout/balance1"/>
    <dgm:cxn modelId="{BEE8B312-D5F5-4E93-898A-E552B4D6E92F}" srcId="{A9C6BA5A-AE8C-4364-B26B-F29199213289}" destId="{A2F1D4F0-4F97-4E22-9896-28DCB51307B5}" srcOrd="1" destOrd="0" parTransId="{8DDA8DAE-C453-40EC-B898-68C7F5FE99BD}" sibTransId="{4E7A06D1-8C04-478F-B96A-CCD61A10832D}"/>
    <dgm:cxn modelId="{505C043F-790F-41C1-B015-C8AA91E8491F}" type="presOf" srcId="{1F1C0B41-A176-4596-928B-26669D0AE58C}" destId="{4BBBA3C0-B003-42AD-AA5D-420590BEAC48}" srcOrd="0" destOrd="0" presId="urn:microsoft.com/office/officeart/2005/8/layout/balance1"/>
    <dgm:cxn modelId="{CCBC2D05-E5D9-470E-873B-A18D5DA7DC1C}" srcId="{1F1C0B41-A176-4596-928B-26669D0AE58C}" destId="{BF214770-7B2B-4433-AE10-F47F9EB55183}" srcOrd="1" destOrd="0" parTransId="{988C5A63-2D55-4331-847B-D94F6E9103DE}" sibTransId="{54168E6E-DB52-436E-9261-DB1089A46BD2}"/>
    <dgm:cxn modelId="{0CDAE2C2-43A0-42AB-9941-54B74488CCF5}" srcId="{A9C6BA5A-AE8C-4364-B26B-F29199213289}" destId="{1F1C0B41-A176-4596-928B-26669D0AE58C}" srcOrd="0" destOrd="0" parTransId="{E34EC611-3EA0-4252-8070-EF377F10915F}" sibTransId="{532F60C5-9A5A-417B-B08B-51A0A5A2DD52}"/>
    <dgm:cxn modelId="{B6668D04-16EF-4E38-8720-EBCEC6E66622}" srcId="{A2F1D4F0-4F97-4E22-9896-28DCB51307B5}" destId="{C72E46FC-E321-4745-802D-3CC153E07A52}" srcOrd="0" destOrd="0" parTransId="{5B4D8833-968C-4016-AB9E-B08FD3CC7AD6}" sibTransId="{1898A470-255A-4558-BF6A-98CC95FFA3A4}"/>
    <dgm:cxn modelId="{46CAB9DA-FF35-408E-B13E-D2A3B4EE5E2B}" type="presOf" srcId="{A2F1D4F0-4F97-4E22-9896-28DCB51307B5}" destId="{4634E99D-6ABE-45BA-8064-F6253E10CD11}" srcOrd="0" destOrd="0" presId="urn:microsoft.com/office/officeart/2005/8/layout/balance1"/>
    <dgm:cxn modelId="{FE88657B-215D-4B0D-B09A-745BA066EE52}" srcId="{1F1C0B41-A176-4596-928B-26669D0AE58C}" destId="{9678DFD4-D128-46B6-8586-5CA94BB7C7C5}" srcOrd="0" destOrd="0" parTransId="{1A252994-D4EC-4965-9F43-210CFBFD5F9A}" sibTransId="{E22D0E70-83AA-4B50-864F-75F26594257B}"/>
    <dgm:cxn modelId="{86706162-4C2D-4552-B682-BA5DEF7AA4D4}" type="presOf" srcId="{FECC2368-98A4-4E46-8C17-315E6E35E6EC}" destId="{BDA4B377-029D-4342-89CC-ED51A91BA1D2}" srcOrd="0" destOrd="0" presId="urn:microsoft.com/office/officeart/2005/8/layout/balance1"/>
    <dgm:cxn modelId="{2A2A6BEA-F458-4249-BA6A-E89E73D6D2EA}" srcId="{A2F1D4F0-4F97-4E22-9896-28DCB51307B5}" destId="{2EF614B3-F608-43B6-AF64-CA93AC989E6D}" srcOrd="1" destOrd="0" parTransId="{23F20E4C-A605-4D9C-8307-CE480B5ACA6F}" sibTransId="{978BAB31-C14C-49C9-BFCE-37177AC6894E}"/>
    <dgm:cxn modelId="{AF47BF1C-3F92-48E6-B8EE-07D5322537F3}" type="presOf" srcId="{A9C6BA5A-AE8C-4364-B26B-F29199213289}" destId="{C7BB5749-8EEC-4D14-88D1-27C72AE9A4B5}" srcOrd="0" destOrd="0" presId="urn:microsoft.com/office/officeart/2005/8/layout/balance1"/>
    <dgm:cxn modelId="{6FC30A39-055C-44AC-9D34-157755578697}" srcId="{A2F1D4F0-4F97-4E22-9896-28DCB51307B5}" destId="{FECC2368-98A4-4E46-8C17-315E6E35E6EC}" srcOrd="2" destOrd="0" parTransId="{1CFFA02D-0A8F-46CB-8524-681941900E6C}" sibTransId="{6171995E-201B-4A1D-A01A-021138C0086A}"/>
    <dgm:cxn modelId="{4E7781E8-5B80-424F-866F-6F88A9457207}" type="presOf" srcId="{BF214770-7B2B-4433-AE10-F47F9EB55183}" destId="{83814062-4B99-4B0F-916A-84A9AE36349E}" srcOrd="0" destOrd="0" presId="urn:microsoft.com/office/officeart/2005/8/layout/balance1"/>
    <dgm:cxn modelId="{E882D603-B8B4-49FE-8BA5-741AC88733D4}" type="presOf" srcId="{2EF614B3-F608-43B6-AF64-CA93AC989E6D}" destId="{CC1B5186-1202-44E6-90A1-0DF2157935AE}" srcOrd="0" destOrd="0" presId="urn:microsoft.com/office/officeart/2005/8/layout/balance1"/>
    <dgm:cxn modelId="{E6D4AD50-693E-4C00-B147-D31B38B00B7F}" type="presOf" srcId="{9678DFD4-D128-46B6-8586-5CA94BB7C7C5}" destId="{761E0B92-0478-40A3-88F3-278BEF0CE815}" srcOrd="0" destOrd="0" presId="urn:microsoft.com/office/officeart/2005/8/layout/balance1"/>
    <dgm:cxn modelId="{7DE72AA1-0EC3-498B-9866-AC4BCC35979A}" type="presParOf" srcId="{C7BB5749-8EEC-4D14-88D1-27C72AE9A4B5}" destId="{F0D324DA-ABBA-413D-997C-FD5D15585F97}" srcOrd="0" destOrd="0" presId="urn:microsoft.com/office/officeart/2005/8/layout/balance1"/>
    <dgm:cxn modelId="{0BD42007-953E-4EEE-AB29-A420C5A616BE}" type="presParOf" srcId="{C7BB5749-8EEC-4D14-88D1-27C72AE9A4B5}" destId="{0029BB15-2288-4BAD-A4E0-B48B210B921E}" srcOrd="1" destOrd="0" presId="urn:microsoft.com/office/officeart/2005/8/layout/balance1"/>
    <dgm:cxn modelId="{3E98C55C-CCC3-46A2-94E1-1D492BD35D67}" type="presParOf" srcId="{0029BB15-2288-4BAD-A4E0-B48B210B921E}" destId="{4BBBA3C0-B003-42AD-AA5D-420590BEAC48}" srcOrd="0" destOrd="0" presId="urn:microsoft.com/office/officeart/2005/8/layout/balance1"/>
    <dgm:cxn modelId="{CEC70CBD-A19D-429E-A9EB-2368C90D42E6}" type="presParOf" srcId="{0029BB15-2288-4BAD-A4E0-B48B210B921E}" destId="{4634E99D-6ABE-45BA-8064-F6253E10CD11}" srcOrd="1" destOrd="0" presId="urn:microsoft.com/office/officeart/2005/8/layout/balance1"/>
    <dgm:cxn modelId="{B4A9792D-FCB5-4B20-AE05-5B919B286D2D}" type="presParOf" srcId="{C7BB5749-8EEC-4D14-88D1-27C72AE9A4B5}" destId="{ABFC556E-4C9B-4978-AF31-6FBAE3D2751C}" srcOrd="2" destOrd="0" presId="urn:microsoft.com/office/officeart/2005/8/layout/balance1"/>
    <dgm:cxn modelId="{CD94E2F5-A315-4CF8-ACE3-53491D5659E4}" type="presParOf" srcId="{ABFC556E-4C9B-4978-AF31-6FBAE3D2751C}" destId="{90E7CAC4-D274-4EE4-80DB-2A266BAC0FE1}" srcOrd="0" destOrd="0" presId="urn:microsoft.com/office/officeart/2005/8/layout/balance1"/>
    <dgm:cxn modelId="{954C50E6-5DA1-4ED8-88A5-367AC5C11094}" type="presParOf" srcId="{ABFC556E-4C9B-4978-AF31-6FBAE3D2751C}" destId="{7BC3578B-1DDD-4FCB-8BA4-034FD44E8D7E}" srcOrd="1" destOrd="0" presId="urn:microsoft.com/office/officeart/2005/8/layout/balance1"/>
    <dgm:cxn modelId="{8F9EE2AB-EB68-4D47-93B5-5E266062AC04}" type="presParOf" srcId="{ABFC556E-4C9B-4978-AF31-6FBAE3D2751C}" destId="{257E2E84-A23D-4E9E-85AD-8AED5AFB3854}" srcOrd="2" destOrd="0" presId="urn:microsoft.com/office/officeart/2005/8/layout/balance1"/>
    <dgm:cxn modelId="{B10B025C-0817-4FA3-BD43-8E2C32F694BD}" type="presParOf" srcId="{ABFC556E-4C9B-4978-AF31-6FBAE3D2751C}" destId="{B150B77F-B811-4768-9484-15C9B8010D88}" srcOrd="3" destOrd="0" presId="urn:microsoft.com/office/officeart/2005/8/layout/balance1"/>
    <dgm:cxn modelId="{61765AC5-9AC9-44D5-8E21-C2F35A1AE628}" type="presParOf" srcId="{ABFC556E-4C9B-4978-AF31-6FBAE3D2751C}" destId="{CC1B5186-1202-44E6-90A1-0DF2157935AE}" srcOrd="4" destOrd="0" presId="urn:microsoft.com/office/officeart/2005/8/layout/balance1"/>
    <dgm:cxn modelId="{2C126E99-D4EF-4709-A86B-FD65A044C691}" type="presParOf" srcId="{ABFC556E-4C9B-4978-AF31-6FBAE3D2751C}" destId="{BDA4B377-029D-4342-89CC-ED51A91BA1D2}" srcOrd="5" destOrd="0" presId="urn:microsoft.com/office/officeart/2005/8/layout/balance1"/>
    <dgm:cxn modelId="{1186677A-2F50-4887-AEAE-BB5930D15469}" type="presParOf" srcId="{ABFC556E-4C9B-4978-AF31-6FBAE3D2751C}" destId="{761E0B92-0478-40A3-88F3-278BEF0CE815}" srcOrd="6" destOrd="0" presId="urn:microsoft.com/office/officeart/2005/8/layout/balance1"/>
    <dgm:cxn modelId="{F5EC434A-A315-4F8B-BD3D-8FA6AD35F811}" type="presParOf" srcId="{ABFC556E-4C9B-4978-AF31-6FBAE3D2751C}" destId="{83814062-4B99-4B0F-916A-84A9AE36349E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516A91-91FA-4DB5-884A-3CBF59CFA319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A1D371-D1FF-4AAA-A133-B8A8660D2874}">
      <dgm:prSet phldrT="[Text]"/>
      <dgm:spPr/>
      <dgm:t>
        <a:bodyPr/>
        <a:lstStyle/>
        <a:p>
          <a:r>
            <a:rPr lang="en-US" dirty="0" smtClean="0"/>
            <a:t>donors</a:t>
          </a:r>
          <a:endParaRPr lang="en-US" dirty="0"/>
        </a:p>
      </dgm:t>
    </dgm:pt>
    <dgm:pt modelId="{C3251929-B8A5-4ADB-AE8E-D49E51DFA86E}" type="parTrans" cxnId="{BD90D8AB-F120-4E1B-B469-72F77F15F3B7}">
      <dgm:prSet/>
      <dgm:spPr/>
      <dgm:t>
        <a:bodyPr/>
        <a:lstStyle/>
        <a:p>
          <a:endParaRPr lang="en-US"/>
        </a:p>
      </dgm:t>
    </dgm:pt>
    <dgm:pt modelId="{C9204905-DDFC-4265-8CE6-5A743F04B0AE}" type="sibTrans" cxnId="{BD90D8AB-F120-4E1B-B469-72F77F15F3B7}">
      <dgm:prSet/>
      <dgm:spPr/>
      <dgm:t>
        <a:bodyPr/>
        <a:lstStyle/>
        <a:p>
          <a:endParaRPr lang="en-US"/>
        </a:p>
      </dgm:t>
    </dgm:pt>
    <dgm:pt modelId="{0680D194-547F-4456-823C-8C9196D8DDF0}">
      <dgm:prSet phldrT="[Text]"/>
      <dgm:spPr/>
      <dgm:t>
        <a:bodyPr/>
        <a:lstStyle/>
        <a:p>
          <a:r>
            <a:rPr lang="en-US" dirty="0" smtClean="0"/>
            <a:t>religion</a:t>
          </a:r>
          <a:endParaRPr lang="en-US" dirty="0"/>
        </a:p>
      </dgm:t>
    </dgm:pt>
    <dgm:pt modelId="{5582A269-2B02-4CB5-8CBA-57AA2288CC60}" type="parTrans" cxnId="{C03C5824-7C91-4F7D-A1BB-34226EFBCFED}">
      <dgm:prSet/>
      <dgm:spPr/>
      <dgm:t>
        <a:bodyPr/>
        <a:lstStyle/>
        <a:p>
          <a:endParaRPr lang="en-US"/>
        </a:p>
      </dgm:t>
    </dgm:pt>
    <dgm:pt modelId="{5B6CDCB6-C7A9-4F57-B5D5-901B13B08047}" type="sibTrans" cxnId="{C03C5824-7C91-4F7D-A1BB-34226EFBCFED}">
      <dgm:prSet/>
      <dgm:spPr/>
      <dgm:t>
        <a:bodyPr/>
        <a:lstStyle/>
        <a:p>
          <a:endParaRPr lang="en-US"/>
        </a:p>
      </dgm:t>
    </dgm:pt>
    <dgm:pt modelId="{9F93F3ED-E3CE-487D-9A1C-52DAB935F68C}">
      <dgm:prSet phldrT="[Text]"/>
      <dgm:spPr/>
      <dgm:t>
        <a:bodyPr/>
        <a:lstStyle/>
        <a:p>
          <a:r>
            <a:rPr lang="en-US" dirty="0" smtClean="0"/>
            <a:t>single</a:t>
          </a:r>
          <a:endParaRPr lang="en-US" dirty="0"/>
        </a:p>
      </dgm:t>
    </dgm:pt>
    <dgm:pt modelId="{08553E0E-A783-43FB-8CD6-CF50B226118D}" type="parTrans" cxnId="{F12CA54E-3A92-4DA2-808D-E5AA2ECA13BD}">
      <dgm:prSet/>
      <dgm:spPr/>
      <dgm:t>
        <a:bodyPr/>
        <a:lstStyle/>
        <a:p>
          <a:endParaRPr lang="en-US"/>
        </a:p>
      </dgm:t>
    </dgm:pt>
    <dgm:pt modelId="{F771B259-54F9-4308-9A07-329DA9CA5D19}" type="sibTrans" cxnId="{F12CA54E-3A92-4DA2-808D-E5AA2ECA13BD}">
      <dgm:prSet/>
      <dgm:spPr/>
      <dgm:t>
        <a:bodyPr/>
        <a:lstStyle/>
        <a:p>
          <a:endParaRPr lang="en-US"/>
        </a:p>
      </dgm:t>
    </dgm:pt>
    <dgm:pt modelId="{AC82F922-BA16-4345-A166-CFE5848569FF}">
      <dgm:prSet phldrT="[Text]"/>
      <dgm:spPr/>
      <dgm:t>
        <a:bodyPr/>
        <a:lstStyle/>
        <a:p>
          <a:r>
            <a:rPr lang="he-IL" dirty="0" smtClean="0"/>
            <a:t>פרו ורבו</a:t>
          </a:r>
          <a:endParaRPr lang="en-US" dirty="0"/>
        </a:p>
      </dgm:t>
    </dgm:pt>
    <dgm:pt modelId="{C8ADF790-029A-44A0-BBA6-777CE24117B5}" type="parTrans" cxnId="{E37861F1-E116-42AE-9ADC-55E3B8735E92}">
      <dgm:prSet/>
      <dgm:spPr/>
      <dgm:t>
        <a:bodyPr/>
        <a:lstStyle/>
        <a:p>
          <a:endParaRPr lang="en-US"/>
        </a:p>
      </dgm:t>
    </dgm:pt>
    <dgm:pt modelId="{2A146D06-9037-48D8-B676-DBC902FC757F}" type="sibTrans" cxnId="{E37861F1-E116-42AE-9ADC-55E3B8735E92}">
      <dgm:prSet/>
      <dgm:spPr/>
      <dgm:t>
        <a:bodyPr/>
        <a:lstStyle/>
        <a:p>
          <a:endParaRPr lang="en-US"/>
        </a:p>
      </dgm:t>
    </dgm:pt>
    <dgm:pt modelId="{3DCC97DB-8C89-47AF-9F5F-756CC6D8C0DC}">
      <dgm:prSet phldrT="[Text]"/>
      <dgm:spPr/>
      <dgm:t>
        <a:bodyPr/>
        <a:lstStyle/>
        <a:p>
          <a:r>
            <a:rPr lang="en-US" dirty="0" smtClean="0"/>
            <a:t>lineage</a:t>
          </a:r>
          <a:endParaRPr lang="en-US" dirty="0"/>
        </a:p>
      </dgm:t>
    </dgm:pt>
    <dgm:pt modelId="{F0A5D151-056C-4098-B2DD-C4E443D1767D}" type="parTrans" cxnId="{7DEAC168-356F-49A7-8FCB-EFA03DB823F3}">
      <dgm:prSet/>
      <dgm:spPr/>
      <dgm:t>
        <a:bodyPr/>
        <a:lstStyle/>
        <a:p>
          <a:endParaRPr lang="en-US"/>
        </a:p>
      </dgm:t>
    </dgm:pt>
    <dgm:pt modelId="{01A2E6C0-5664-40D0-8441-FDB76E814248}" type="sibTrans" cxnId="{7DEAC168-356F-49A7-8FCB-EFA03DB823F3}">
      <dgm:prSet/>
      <dgm:spPr/>
      <dgm:t>
        <a:bodyPr/>
        <a:lstStyle/>
        <a:p>
          <a:endParaRPr lang="en-US"/>
        </a:p>
      </dgm:t>
    </dgm:pt>
    <dgm:pt modelId="{29F7F9A0-FAF1-4B2A-9A3E-282B39AF29CF}">
      <dgm:prSet phldrT="[Text]"/>
      <dgm:spPr/>
      <dgm:t>
        <a:bodyPr/>
        <a:lstStyle/>
        <a:p>
          <a:r>
            <a:rPr lang="en-US" dirty="0" smtClean="0"/>
            <a:t>Convert?</a:t>
          </a:r>
          <a:endParaRPr lang="en-US" dirty="0"/>
        </a:p>
      </dgm:t>
    </dgm:pt>
    <dgm:pt modelId="{79521165-0DAD-48A6-B0FE-9C9353D12485}" type="parTrans" cxnId="{E8510AA6-42C0-4699-914B-6A46F9DBF054}">
      <dgm:prSet/>
      <dgm:spPr/>
      <dgm:t>
        <a:bodyPr/>
        <a:lstStyle/>
        <a:p>
          <a:endParaRPr lang="en-US"/>
        </a:p>
      </dgm:t>
    </dgm:pt>
    <dgm:pt modelId="{20190DBB-0DCD-4136-B0F1-29A5E62AA119}" type="sibTrans" cxnId="{E8510AA6-42C0-4699-914B-6A46F9DBF054}">
      <dgm:prSet/>
      <dgm:spPr/>
      <dgm:t>
        <a:bodyPr/>
        <a:lstStyle/>
        <a:p>
          <a:endParaRPr lang="en-US"/>
        </a:p>
      </dgm:t>
    </dgm:pt>
    <dgm:pt modelId="{637C463F-A7BD-402E-96B8-D46359AB249F}">
      <dgm:prSet phldrT="[Text]"/>
      <dgm:spPr/>
      <dgm:t>
        <a:bodyPr/>
        <a:lstStyle/>
        <a:p>
          <a:r>
            <a:rPr lang="en-US" dirty="0" smtClean="0"/>
            <a:t>emotional</a:t>
          </a:r>
          <a:endParaRPr lang="en-US" dirty="0"/>
        </a:p>
      </dgm:t>
    </dgm:pt>
    <dgm:pt modelId="{0A9FA56C-00C4-4C46-B032-58199D0ED751}" type="parTrans" cxnId="{82D8B3AB-26E3-48E3-AF9B-36FEB2C3BEB9}">
      <dgm:prSet/>
      <dgm:spPr/>
      <dgm:t>
        <a:bodyPr/>
        <a:lstStyle/>
        <a:p>
          <a:endParaRPr lang="en-US"/>
        </a:p>
      </dgm:t>
    </dgm:pt>
    <dgm:pt modelId="{D160E1F1-70A8-41AA-9733-75BB9763D720}" type="sibTrans" cxnId="{82D8B3AB-26E3-48E3-AF9B-36FEB2C3BEB9}">
      <dgm:prSet/>
      <dgm:spPr/>
      <dgm:t>
        <a:bodyPr/>
        <a:lstStyle/>
        <a:p>
          <a:endParaRPr lang="en-US"/>
        </a:p>
      </dgm:t>
    </dgm:pt>
    <dgm:pt modelId="{04FAEFBD-110B-48CC-A619-7066B142D41F}" type="pres">
      <dgm:prSet presAssocID="{28516A91-91FA-4DB5-884A-3CBF59CFA319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50EBAE4-2339-4051-AD24-25ECEE9B3D71}" type="pres">
      <dgm:prSet presAssocID="{28516A91-91FA-4DB5-884A-3CBF59CFA319}" presName="dummyMaxCanvas" presStyleCnt="0"/>
      <dgm:spPr/>
    </dgm:pt>
    <dgm:pt modelId="{63B8A021-8E23-448C-B6D5-F1165DB7B974}" type="pres">
      <dgm:prSet presAssocID="{28516A91-91FA-4DB5-884A-3CBF59CFA319}" presName="parentComposite" presStyleCnt="0"/>
      <dgm:spPr/>
    </dgm:pt>
    <dgm:pt modelId="{C2DAD1C6-7A61-4F43-9288-D992E85FDA65}" type="pres">
      <dgm:prSet presAssocID="{28516A91-91FA-4DB5-884A-3CBF59CFA319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6D7510BD-107E-427E-AC17-4884AB161A8F}" type="pres">
      <dgm:prSet presAssocID="{28516A91-91FA-4DB5-884A-3CBF59CFA319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7F5A7DE4-2121-44E5-AA5A-FA3DB0D2A8EA}" type="pres">
      <dgm:prSet presAssocID="{28516A91-91FA-4DB5-884A-3CBF59CFA319}" presName="childrenComposite" presStyleCnt="0"/>
      <dgm:spPr/>
    </dgm:pt>
    <dgm:pt modelId="{346AC927-24CD-4D27-8FAE-4B037BD91F1C}" type="pres">
      <dgm:prSet presAssocID="{28516A91-91FA-4DB5-884A-3CBF59CFA319}" presName="dummyMaxCanvas_ChildArea" presStyleCnt="0"/>
      <dgm:spPr/>
    </dgm:pt>
    <dgm:pt modelId="{B6EBAC8A-2D7E-44DC-BC3D-019AA202C1D2}" type="pres">
      <dgm:prSet presAssocID="{28516A91-91FA-4DB5-884A-3CBF59CFA319}" presName="fulcrum" presStyleLbl="alignAccFollowNode1" presStyleIdx="2" presStyleCnt="4"/>
      <dgm:spPr/>
    </dgm:pt>
    <dgm:pt modelId="{07BB8F56-1182-4326-9960-0DEE9D98CA3A}" type="pres">
      <dgm:prSet presAssocID="{28516A91-91FA-4DB5-884A-3CBF59CFA319}" presName="balance_23" presStyleLbl="alignAccFollowNode1" presStyleIdx="3" presStyleCnt="4">
        <dgm:presLayoutVars>
          <dgm:bulletEnabled val="1"/>
        </dgm:presLayoutVars>
      </dgm:prSet>
      <dgm:spPr/>
    </dgm:pt>
    <dgm:pt modelId="{9E5E8829-37DA-47A3-81BD-94C9D48C783D}" type="pres">
      <dgm:prSet presAssocID="{28516A91-91FA-4DB5-884A-3CBF59CFA319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BFC2CD-2C5B-42E3-9E95-9F16ECAD8BD3}" type="pres">
      <dgm:prSet presAssocID="{28516A91-91FA-4DB5-884A-3CBF59CFA319}" presName="right_23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82EB66-4730-4DC6-B792-076AA8777363}" type="pres">
      <dgm:prSet presAssocID="{28516A91-91FA-4DB5-884A-3CBF59CFA319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F62995-C433-4B88-ACA0-FFB09971729F}" type="pres">
      <dgm:prSet presAssocID="{28516A91-91FA-4DB5-884A-3CBF59CFA319}" presName="left_23_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3047D6-93E4-49D9-B7F4-AE1739DBF1AE}" type="pres">
      <dgm:prSet presAssocID="{28516A91-91FA-4DB5-884A-3CBF59CFA319}" presName="left_23_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9C0558A-79D2-4E97-B0C9-5BD4D81FF1A2}" type="presOf" srcId="{AC82F922-BA16-4345-A166-CFE5848569FF}" destId="{6D7510BD-107E-427E-AC17-4884AB161A8F}" srcOrd="0" destOrd="0" presId="urn:microsoft.com/office/officeart/2005/8/layout/balance1"/>
    <dgm:cxn modelId="{7DEAC168-356F-49A7-8FCB-EFA03DB823F3}" srcId="{AC82F922-BA16-4345-A166-CFE5848569FF}" destId="{3DCC97DB-8C89-47AF-9F5F-756CC6D8C0DC}" srcOrd="0" destOrd="0" parTransId="{F0A5D151-056C-4098-B2DD-C4E443D1767D}" sibTransId="{01A2E6C0-5664-40D0-8441-FDB76E814248}"/>
    <dgm:cxn modelId="{F4660579-8430-40A2-9443-CDB50296F52C}" type="presOf" srcId="{20A1D371-D1FF-4AAA-A133-B8A8660D2874}" destId="{C2DAD1C6-7A61-4F43-9288-D992E85FDA65}" srcOrd="0" destOrd="0" presId="urn:microsoft.com/office/officeart/2005/8/layout/balance1"/>
    <dgm:cxn modelId="{EB7A8968-920F-42F4-B407-EA649E31904B}" type="presOf" srcId="{28516A91-91FA-4DB5-884A-3CBF59CFA319}" destId="{04FAEFBD-110B-48CC-A619-7066B142D41F}" srcOrd="0" destOrd="0" presId="urn:microsoft.com/office/officeart/2005/8/layout/balance1"/>
    <dgm:cxn modelId="{82D8B3AB-26E3-48E3-AF9B-36FEB2C3BEB9}" srcId="{AC82F922-BA16-4345-A166-CFE5848569FF}" destId="{637C463F-A7BD-402E-96B8-D46359AB249F}" srcOrd="2" destOrd="0" parTransId="{0A9FA56C-00C4-4C46-B032-58199D0ED751}" sibTransId="{D160E1F1-70A8-41AA-9733-75BB9763D720}"/>
    <dgm:cxn modelId="{2B9B2755-4FCB-4468-840F-6B8C6CEDDED8}" type="presOf" srcId="{3DCC97DB-8C89-47AF-9F5F-756CC6D8C0DC}" destId="{9E5E8829-37DA-47A3-81BD-94C9D48C783D}" srcOrd="0" destOrd="0" presId="urn:microsoft.com/office/officeart/2005/8/layout/balance1"/>
    <dgm:cxn modelId="{F12CA54E-3A92-4DA2-808D-E5AA2ECA13BD}" srcId="{20A1D371-D1FF-4AAA-A133-B8A8660D2874}" destId="{9F93F3ED-E3CE-487D-9A1C-52DAB935F68C}" srcOrd="1" destOrd="0" parTransId="{08553E0E-A783-43FB-8CD6-CF50B226118D}" sibTransId="{F771B259-54F9-4308-9A07-329DA9CA5D19}"/>
    <dgm:cxn modelId="{E8510AA6-42C0-4699-914B-6A46F9DBF054}" srcId="{AC82F922-BA16-4345-A166-CFE5848569FF}" destId="{29F7F9A0-FAF1-4B2A-9A3E-282B39AF29CF}" srcOrd="1" destOrd="0" parTransId="{79521165-0DAD-48A6-B0FE-9C9353D12485}" sibTransId="{20190DBB-0DCD-4136-B0F1-29A5E62AA119}"/>
    <dgm:cxn modelId="{C03C5824-7C91-4F7D-A1BB-34226EFBCFED}" srcId="{20A1D371-D1FF-4AAA-A133-B8A8660D2874}" destId="{0680D194-547F-4456-823C-8C9196D8DDF0}" srcOrd="0" destOrd="0" parTransId="{5582A269-2B02-4CB5-8CBA-57AA2288CC60}" sibTransId="{5B6CDCB6-C7A9-4F57-B5D5-901B13B08047}"/>
    <dgm:cxn modelId="{16A3871A-E5BB-4117-A2A7-1A67BE0CE01F}" type="presOf" srcId="{0680D194-547F-4456-823C-8C9196D8DDF0}" destId="{FFF62995-C433-4B88-ACA0-FFB09971729F}" srcOrd="0" destOrd="0" presId="urn:microsoft.com/office/officeart/2005/8/layout/balance1"/>
    <dgm:cxn modelId="{713AD869-19BA-4C71-B1D0-8D9F959DAB65}" type="presOf" srcId="{9F93F3ED-E3CE-487D-9A1C-52DAB935F68C}" destId="{563047D6-93E4-49D9-B7F4-AE1739DBF1AE}" srcOrd="0" destOrd="0" presId="urn:microsoft.com/office/officeart/2005/8/layout/balance1"/>
    <dgm:cxn modelId="{E37861F1-E116-42AE-9ADC-55E3B8735E92}" srcId="{28516A91-91FA-4DB5-884A-3CBF59CFA319}" destId="{AC82F922-BA16-4345-A166-CFE5848569FF}" srcOrd="1" destOrd="0" parTransId="{C8ADF790-029A-44A0-BBA6-777CE24117B5}" sibTransId="{2A146D06-9037-48D8-B676-DBC902FC757F}"/>
    <dgm:cxn modelId="{9A49D23B-0D77-4512-A5E6-7719AA7FF9A5}" type="presOf" srcId="{29F7F9A0-FAF1-4B2A-9A3E-282B39AF29CF}" destId="{A5BFC2CD-2C5B-42E3-9E95-9F16ECAD8BD3}" srcOrd="0" destOrd="0" presId="urn:microsoft.com/office/officeart/2005/8/layout/balance1"/>
    <dgm:cxn modelId="{BD90D8AB-F120-4E1B-B469-72F77F15F3B7}" srcId="{28516A91-91FA-4DB5-884A-3CBF59CFA319}" destId="{20A1D371-D1FF-4AAA-A133-B8A8660D2874}" srcOrd="0" destOrd="0" parTransId="{C3251929-B8A5-4ADB-AE8E-D49E51DFA86E}" sibTransId="{C9204905-DDFC-4265-8CE6-5A743F04B0AE}"/>
    <dgm:cxn modelId="{2E23D4EF-AD2A-41E7-868A-032ABB80ACE4}" type="presOf" srcId="{637C463F-A7BD-402E-96B8-D46359AB249F}" destId="{8882EB66-4730-4DC6-B792-076AA8777363}" srcOrd="0" destOrd="0" presId="urn:microsoft.com/office/officeart/2005/8/layout/balance1"/>
    <dgm:cxn modelId="{8906B239-5C30-407D-8F86-EF128F81FAEA}" type="presParOf" srcId="{04FAEFBD-110B-48CC-A619-7066B142D41F}" destId="{150EBAE4-2339-4051-AD24-25ECEE9B3D71}" srcOrd="0" destOrd="0" presId="urn:microsoft.com/office/officeart/2005/8/layout/balance1"/>
    <dgm:cxn modelId="{D3C18C14-7EC5-4986-8793-CB14B8FD2EEC}" type="presParOf" srcId="{04FAEFBD-110B-48CC-A619-7066B142D41F}" destId="{63B8A021-8E23-448C-B6D5-F1165DB7B974}" srcOrd="1" destOrd="0" presId="urn:microsoft.com/office/officeart/2005/8/layout/balance1"/>
    <dgm:cxn modelId="{22541FE6-F43E-4AF1-8535-DF863D7B1047}" type="presParOf" srcId="{63B8A021-8E23-448C-B6D5-F1165DB7B974}" destId="{C2DAD1C6-7A61-4F43-9288-D992E85FDA65}" srcOrd="0" destOrd="0" presId="urn:microsoft.com/office/officeart/2005/8/layout/balance1"/>
    <dgm:cxn modelId="{BD8599B6-34DC-4679-92ED-ABCA572B2AF3}" type="presParOf" srcId="{63B8A021-8E23-448C-B6D5-F1165DB7B974}" destId="{6D7510BD-107E-427E-AC17-4884AB161A8F}" srcOrd="1" destOrd="0" presId="urn:microsoft.com/office/officeart/2005/8/layout/balance1"/>
    <dgm:cxn modelId="{B6F7ED8C-0791-42EE-9271-AABE828735C8}" type="presParOf" srcId="{04FAEFBD-110B-48CC-A619-7066B142D41F}" destId="{7F5A7DE4-2121-44E5-AA5A-FA3DB0D2A8EA}" srcOrd="2" destOrd="0" presId="urn:microsoft.com/office/officeart/2005/8/layout/balance1"/>
    <dgm:cxn modelId="{A9D54ED7-7A8D-44D7-B006-9E081D479936}" type="presParOf" srcId="{7F5A7DE4-2121-44E5-AA5A-FA3DB0D2A8EA}" destId="{346AC927-24CD-4D27-8FAE-4B037BD91F1C}" srcOrd="0" destOrd="0" presId="urn:microsoft.com/office/officeart/2005/8/layout/balance1"/>
    <dgm:cxn modelId="{DD63496D-39F3-47A9-A778-2572A3E26AF8}" type="presParOf" srcId="{7F5A7DE4-2121-44E5-AA5A-FA3DB0D2A8EA}" destId="{B6EBAC8A-2D7E-44DC-BC3D-019AA202C1D2}" srcOrd="1" destOrd="0" presId="urn:microsoft.com/office/officeart/2005/8/layout/balance1"/>
    <dgm:cxn modelId="{CD055EDB-B4EB-456B-B8DA-F1FA6A01AE6F}" type="presParOf" srcId="{7F5A7DE4-2121-44E5-AA5A-FA3DB0D2A8EA}" destId="{07BB8F56-1182-4326-9960-0DEE9D98CA3A}" srcOrd="2" destOrd="0" presId="urn:microsoft.com/office/officeart/2005/8/layout/balance1"/>
    <dgm:cxn modelId="{6DBFDE5E-BA32-4FE2-BEC1-71012BC689EC}" type="presParOf" srcId="{7F5A7DE4-2121-44E5-AA5A-FA3DB0D2A8EA}" destId="{9E5E8829-37DA-47A3-81BD-94C9D48C783D}" srcOrd="3" destOrd="0" presId="urn:microsoft.com/office/officeart/2005/8/layout/balance1"/>
    <dgm:cxn modelId="{D4729D32-D6EB-434E-BF99-3BE491DAB842}" type="presParOf" srcId="{7F5A7DE4-2121-44E5-AA5A-FA3DB0D2A8EA}" destId="{A5BFC2CD-2C5B-42E3-9E95-9F16ECAD8BD3}" srcOrd="4" destOrd="0" presId="urn:microsoft.com/office/officeart/2005/8/layout/balance1"/>
    <dgm:cxn modelId="{F41BBA20-BD85-41CB-82F8-8D734349061B}" type="presParOf" srcId="{7F5A7DE4-2121-44E5-AA5A-FA3DB0D2A8EA}" destId="{8882EB66-4730-4DC6-B792-076AA8777363}" srcOrd="5" destOrd="0" presId="urn:microsoft.com/office/officeart/2005/8/layout/balance1"/>
    <dgm:cxn modelId="{2C66BFAE-AAAD-4884-999B-805C686CE2F1}" type="presParOf" srcId="{7F5A7DE4-2121-44E5-AA5A-FA3DB0D2A8EA}" destId="{FFF62995-C433-4B88-ACA0-FFB09971729F}" srcOrd="6" destOrd="0" presId="urn:microsoft.com/office/officeart/2005/8/layout/balance1"/>
    <dgm:cxn modelId="{6AF41755-8DBA-4AC4-BE2C-99F441175F3A}" type="presParOf" srcId="{7F5A7DE4-2121-44E5-AA5A-FA3DB0D2A8EA}" destId="{563047D6-93E4-49D9-B7F4-AE1739DBF1AE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8BDB2B-B6B6-4ACC-84E5-8C93604C7FF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7814505-F297-4AD8-9E97-0AF9904A2957}">
      <dgm:prSet phldrT="[Text]"/>
      <dgm:spPr/>
      <dgm:t>
        <a:bodyPr/>
        <a:lstStyle/>
        <a:p>
          <a:r>
            <a:rPr lang="he-IL" dirty="0" smtClean="0"/>
            <a:t>בראשית ל:א-ז</a:t>
          </a:r>
          <a:endParaRPr lang="en-US" dirty="0"/>
        </a:p>
      </dgm:t>
    </dgm:pt>
    <dgm:pt modelId="{14149A08-4183-43B5-8E37-A34FD13DA2C8}" type="parTrans" cxnId="{7FC52CAD-84CC-4290-A15E-5540AC4DFF64}">
      <dgm:prSet/>
      <dgm:spPr/>
      <dgm:t>
        <a:bodyPr/>
        <a:lstStyle/>
        <a:p>
          <a:endParaRPr lang="en-US"/>
        </a:p>
      </dgm:t>
    </dgm:pt>
    <dgm:pt modelId="{11E1CD28-6FCC-4F1D-9EE0-E5DDACA96D74}" type="sibTrans" cxnId="{7FC52CAD-84CC-4290-A15E-5540AC4DFF64}">
      <dgm:prSet/>
      <dgm:spPr/>
      <dgm:t>
        <a:bodyPr/>
        <a:lstStyle/>
        <a:p>
          <a:endParaRPr lang="en-US"/>
        </a:p>
      </dgm:t>
    </dgm:pt>
    <dgm:pt modelId="{BF70B4C3-8260-4681-9088-934D01C90004}">
      <dgm:prSet phldrT="[Text]"/>
      <dgm:spPr/>
      <dgm:t>
        <a:bodyPr/>
        <a:lstStyle/>
        <a:p>
          <a:r>
            <a:rPr lang="he-IL" dirty="0" smtClean="0"/>
            <a:t>בראשית ל:ט-יב</a:t>
          </a:r>
          <a:endParaRPr lang="en-US" dirty="0"/>
        </a:p>
      </dgm:t>
    </dgm:pt>
    <dgm:pt modelId="{8DCA0438-A774-4481-9B92-C79EB09E38B9}" type="parTrans" cxnId="{115BE475-4F82-43BB-A5B7-3E0704DB4550}">
      <dgm:prSet/>
      <dgm:spPr/>
      <dgm:t>
        <a:bodyPr/>
        <a:lstStyle/>
        <a:p>
          <a:endParaRPr lang="en-US"/>
        </a:p>
      </dgm:t>
    </dgm:pt>
    <dgm:pt modelId="{CE529F7F-9102-48DF-A353-E422670E30DE}" type="sibTrans" cxnId="{115BE475-4F82-43BB-A5B7-3E0704DB4550}">
      <dgm:prSet/>
      <dgm:spPr/>
      <dgm:t>
        <a:bodyPr/>
        <a:lstStyle/>
        <a:p>
          <a:endParaRPr lang="en-US"/>
        </a:p>
      </dgm:t>
    </dgm:pt>
    <dgm:pt modelId="{CA58F824-1708-4D4B-85F8-25900876EF49}">
      <dgm:prSet phldrT="[Text]"/>
      <dgm:spPr/>
      <dgm:t>
        <a:bodyPr/>
        <a:lstStyle/>
        <a:p>
          <a:r>
            <a:rPr lang="he-IL" dirty="0" smtClean="0"/>
            <a:t>שמואל א:א-ח</a:t>
          </a:r>
          <a:endParaRPr lang="en-US" dirty="0"/>
        </a:p>
      </dgm:t>
    </dgm:pt>
    <dgm:pt modelId="{D2DBAC62-7737-4E50-91B8-6DA822ED2838}" type="parTrans" cxnId="{8BCDF9E1-79C4-4E8D-89F2-E8E2ECDB9EE7}">
      <dgm:prSet/>
      <dgm:spPr/>
      <dgm:t>
        <a:bodyPr/>
        <a:lstStyle/>
        <a:p>
          <a:endParaRPr lang="en-US"/>
        </a:p>
      </dgm:t>
    </dgm:pt>
    <dgm:pt modelId="{12403D6D-8459-4EED-9F5B-8BC404BC8D5B}" type="sibTrans" cxnId="{8BCDF9E1-79C4-4E8D-89F2-E8E2ECDB9EE7}">
      <dgm:prSet/>
      <dgm:spPr/>
      <dgm:t>
        <a:bodyPr/>
        <a:lstStyle/>
        <a:p>
          <a:endParaRPr lang="en-US"/>
        </a:p>
      </dgm:t>
    </dgm:pt>
    <dgm:pt modelId="{BC6B77F5-3CC5-4506-8033-753575F07F21}">
      <dgm:prSet/>
      <dgm:spPr/>
      <dgm:t>
        <a:bodyPr/>
        <a:lstStyle/>
        <a:p>
          <a:r>
            <a:rPr lang="he-IL" dirty="0" smtClean="0"/>
            <a:t>רות ד:טז</a:t>
          </a:r>
          <a:endParaRPr lang="en-US" dirty="0"/>
        </a:p>
      </dgm:t>
    </dgm:pt>
    <dgm:pt modelId="{B16AA4BB-266B-4E9B-BC56-822FE97DB5AB}" type="parTrans" cxnId="{B4C60CA6-27F7-4EF7-8559-263CB7E44805}">
      <dgm:prSet/>
      <dgm:spPr/>
    </dgm:pt>
    <dgm:pt modelId="{26629CE4-402B-4B7F-8797-7192F370BA4A}" type="sibTrans" cxnId="{B4C60CA6-27F7-4EF7-8559-263CB7E44805}">
      <dgm:prSet/>
      <dgm:spPr/>
    </dgm:pt>
    <dgm:pt modelId="{1950801C-BF09-45AE-97FA-63288D808B7C}" type="pres">
      <dgm:prSet presAssocID="{428BDB2B-B6B6-4ACC-84E5-8C93604C7FF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F309CF-244C-49BF-88D6-4508DF013B68}" type="pres">
      <dgm:prSet presAssocID="{77814505-F297-4AD8-9E97-0AF9904A2957}" presName="parentLin" presStyleCnt="0"/>
      <dgm:spPr/>
    </dgm:pt>
    <dgm:pt modelId="{5483E2C6-5F89-4C9C-9DA7-E03A43E877EF}" type="pres">
      <dgm:prSet presAssocID="{77814505-F297-4AD8-9E97-0AF9904A2957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2072665-194C-4772-8B20-F1C15D8CF7C1}" type="pres">
      <dgm:prSet presAssocID="{77814505-F297-4AD8-9E97-0AF9904A295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35415E-A1EF-451B-938F-124A22442F40}" type="pres">
      <dgm:prSet presAssocID="{77814505-F297-4AD8-9E97-0AF9904A2957}" presName="negativeSpace" presStyleCnt="0"/>
      <dgm:spPr/>
    </dgm:pt>
    <dgm:pt modelId="{853774FE-B954-4F71-A49B-88B080C7145B}" type="pres">
      <dgm:prSet presAssocID="{77814505-F297-4AD8-9E97-0AF9904A2957}" presName="childText" presStyleLbl="conFgAcc1" presStyleIdx="0" presStyleCnt="4">
        <dgm:presLayoutVars>
          <dgm:bulletEnabled val="1"/>
        </dgm:presLayoutVars>
      </dgm:prSet>
      <dgm:spPr/>
    </dgm:pt>
    <dgm:pt modelId="{E2390DFA-32CC-48BE-B2D8-D8C471C030D3}" type="pres">
      <dgm:prSet presAssocID="{11E1CD28-6FCC-4F1D-9EE0-E5DDACA96D74}" presName="spaceBetweenRectangles" presStyleCnt="0"/>
      <dgm:spPr/>
    </dgm:pt>
    <dgm:pt modelId="{E19E2788-C298-45CE-9504-730D27E8C9EE}" type="pres">
      <dgm:prSet presAssocID="{BF70B4C3-8260-4681-9088-934D01C90004}" presName="parentLin" presStyleCnt="0"/>
      <dgm:spPr/>
    </dgm:pt>
    <dgm:pt modelId="{AD581274-0F46-4FAC-8149-290AE2F376EF}" type="pres">
      <dgm:prSet presAssocID="{BF70B4C3-8260-4681-9088-934D01C90004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D5F9FA38-68D8-46D8-9ABD-83DD3FF68E4E}" type="pres">
      <dgm:prSet presAssocID="{BF70B4C3-8260-4681-9088-934D01C9000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96A09F-3773-40E2-B966-25C3E6BCF39F}" type="pres">
      <dgm:prSet presAssocID="{BF70B4C3-8260-4681-9088-934D01C90004}" presName="negativeSpace" presStyleCnt="0"/>
      <dgm:spPr/>
    </dgm:pt>
    <dgm:pt modelId="{95375746-4ACE-449A-A815-ECA121E409ED}" type="pres">
      <dgm:prSet presAssocID="{BF70B4C3-8260-4681-9088-934D01C90004}" presName="childText" presStyleLbl="conFgAcc1" presStyleIdx="1" presStyleCnt="4">
        <dgm:presLayoutVars>
          <dgm:bulletEnabled val="1"/>
        </dgm:presLayoutVars>
      </dgm:prSet>
      <dgm:spPr/>
    </dgm:pt>
    <dgm:pt modelId="{A94F1F06-B696-46C4-AF3E-55F0DAFE8269}" type="pres">
      <dgm:prSet presAssocID="{CE529F7F-9102-48DF-A353-E422670E30DE}" presName="spaceBetweenRectangles" presStyleCnt="0"/>
      <dgm:spPr/>
    </dgm:pt>
    <dgm:pt modelId="{F4119BE4-E8BC-4F2C-B0AE-D292937B5285}" type="pres">
      <dgm:prSet presAssocID="{CA58F824-1708-4D4B-85F8-25900876EF49}" presName="parentLin" presStyleCnt="0"/>
      <dgm:spPr/>
    </dgm:pt>
    <dgm:pt modelId="{12C3EF04-8E62-4F02-B777-2961102727C5}" type="pres">
      <dgm:prSet presAssocID="{CA58F824-1708-4D4B-85F8-25900876EF49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4D05E370-C895-4E65-86AF-B3FF323F1AF8}" type="pres">
      <dgm:prSet presAssocID="{CA58F824-1708-4D4B-85F8-25900876EF4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4A6B83-43A2-4241-8153-45ABC0DD30BA}" type="pres">
      <dgm:prSet presAssocID="{CA58F824-1708-4D4B-85F8-25900876EF49}" presName="negativeSpace" presStyleCnt="0"/>
      <dgm:spPr/>
    </dgm:pt>
    <dgm:pt modelId="{793C62BC-B65F-40DE-B79B-DEF28A6C3CAB}" type="pres">
      <dgm:prSet presAssocID="{CA58F824-1708-4D4B-85F8-25900876EF49}" presName="childText" presStyleLbl="conFgAcc1" presStyleIdx="2" presStyleCnt="4">
        <dgm:presLayoutVars>
          <dgm:bulletEnabled val="1"/>
        </dgm:presLayoutVars>
      </dgm:prSet>
      <dgm:spPr/>
    </dgm:pt>
    <dgm:pt modelId="{3EC7FA08-B446-4B09-A129-01E95C601B4A}" type="pres">
      <dgm:prSet presAssocID="{12403D6D-8459-4EED-9F5B-8BC404BC8D5B}" presName="spaceBetweenRectangles" presStyleCnt="0"/>
      <dgm:spPr/>
    </dgm:pt>
    <dgm:pt modelId="{0BBEF48B-F7C5-48AF-85D0-FE227626FBC4}" type="pres">
      <dgm:prSet presAssocID="{BC6B77F5-3CC5-4506-8033-753575F07F21}" presName="parentLin" presStyleCnt="0"/>
      <dgm:spPr/>
    </dgm:pt>
    <dgm:pt modelId="{E10F5529-970D-4EA0-B2CE-00753C31C6CD}" type="pres">
      <dgm:prSet presAssocID="{BC6B77F5-3CC5-4506-8033-753575F07F21}" presName="parentLeftMargin" presStyleLbl="node1" presStyleIdx="2" presStyleCnt="4"/>
      <dgm:spPr/>
    </dgm:pt>
    <dgm:pt modelId="{FA6AF17B-4360-46FF-A453-5E19E9424BF4}" type="pres">
      <dgm:prSet presAssocID="{BC6B77F5-3CC5-4506-8033-753575F07F2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4B34B8-5AD0-4661-8947-FEC082553F92}" type="pres">
      <dgm:prSet presAssocID="{BC6B77F5-3CC5-4506-8033-753575F07F21}" presName="negativeSpace" presStyleCnt="0"/>
      <dgm:spPr/>
    </dgm:pt>
    <dgm:pt modelId="{C11DC511-FBEF-4216-BD6C-C0F59E6D06BB}" type="pres">
      <dgm:prSet presAssocID="{BC6B77F5-3CC5-4506-8033-753575F07F2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FC52CAD-84CC-4290-A15E-5540AC4DFF64}" srcId="{428BDB2B-B6B6-4ACC-84E5-8C93604C7FF4}" destId="{77814505-F297-4AD8-9E97-0AF9904A2957}" srcOrd="0" destOrd="0" parTransId="{14149A08-4183-43B5-8E37-A34FD13DA2C8}" sibTransId="{11E1CD28-6FCC-4F1D-9EE0-E5DDACA96D74}"/>
    <dgm:cxn modelId="{04EDDF2B-C85D-4C1A-861E-4B8D3E9004DA}" type="presOf" srcId="{CA58F824-1708-4D4B-85F8-25900876EF49}" destId="{12C3EF04-8E62-4F02-B777-2961102727C5}" srcOrd="0" destOrd="0" presId="urn:microsoft.com/office/officeart/2005/8/layout/list1"/>
    <dgm:cxn modelId="{115BE475-4F82-43BB-A5B7-3E0704DB4550}" srcId="{428BDB2B-B6B6-4ACC-84E5-8C93604C7FF4}" destId="{BF70B4C3-8260-4681-9088-934D01C90004}" srcOrd="1" destOrd="0" parTransId="{8DCA0438-A774-4481-9B92-C79EB09E38B9}" sibTransId="{CE529F7F-9102-48DF-A353-E422670E30DE}"/>
    <dgm:cxn modelId="{5BD977B2-E04C-4EC8-AF7F-35E72FACEFCC}" type="presOf" srcId="{CA58F824-1708-4D4B-85F8-25900876EF49}" destId="{4D05E370-C895-4E65-86AF-B3FF323F1AF8}" srcOrd="1" destOrd="0" presId="urn:microsoft.com/office/officeart/2005/8/layout/list1"/>
    <dgm:cxn modelId="{FFEDA1DA-731D-4F09-96C5-017F5A577A3C}" type="presOf" srcId="{BC6B77F5-3CC5-4506-8033-753575F07F21}" destId="{E10F5529-970D-4EA0-B2CE-00753C31C6CD}" srcOrd="0" destOrd="0" presId="urn:microsoft.com/office/officeart/2005/8/layout/list1"/>
    <dgm:cxn modelId="{B4C60CA6-27F7-4EF7-8559-263CB7E44805}" srcId="{428BDB2B-B6B6-4ACC-84E5-8C93604C7FF4}" destId="{BC6B77F5-3CC5-4506-8033-753575F07F21}" srcOrd="3" destOrd="0" parTransId="{B16AA4BB-266B-4E9B-BC56-822FE97DB5AB}" sibTransId="{26629CE4-402B-4B7F-8797-7192F370BA4A}"/>
    <dgm:cxn modelId="{2C6AD2D6-94FF-49A9-9064-07250EDC96AF}" type="presOf" srcId="{77814505-F297-4AD8-9E97-0AF9904A2957}" destId="{B2072665-194C-4772-8B20-F1C15D8CF7C1}" srcOrd="1" destOrd="0" presId="urn:microsoft.com/office/officeart/2005/8/layout/list1"/>
    <dgm:cxn modelId="{8625FCDA-ADDC-4241-95BF-B4B346677ED8}" type="presOf" srcId="{BC6B77F5-3CC5-4506-8033-753575F07F21}" destId="{FA6AF17B-4360-46FF-A453-5E19E9424BF4}" srcOrd="1" destOrd="0" presId="urn:microsoft.com/office/officeart/2005/8/layout/list1"/>
    <dgm:cxn modelId="{8BCDF9E1-79C4-4E8D-89F2-E8E2ECDB9EE7}" srcId="{428BDB2B-B6B6-4ACC-84E5-8C93604C7FF4}" destId="{CA58F824-1708-4D4B-85F8-25900876EF49}" srcOrd="2" destOrd="0" parTransId="{D2DBAC62-7737-4E50-91B8-6DA822ED2838}" sibTransId="{12403D6D-8459-4EED-9F5B-8BC404BC8D5B}"/>
    <dgm:cxn modelId="{89FB2EBD-1E63-4CD0-B69E-7BF75AA83DB6}" type="presOf" srcId="{428BDB2B-B6B6-4ACC-84E5-8C93604C7FF4}" destId="{1950801C-BF09-45AE-97FA-63288D808B7C}" srcOrd="0" destOrd="0" presId="urn:microsoft.com/office/officeart/2005/8/layout/list1"/>
    <dgm:cxn modelId="{89CA1AAA-40AD-44B2-87A0-EE340BEFDF2C}" type="presOf" srcId="{BF70B4C3-8260-4681-9088-934D01C90004}" destId="{D5F9FA38-68D8-46D8-9ABD-83DD3FF68E4E}" srcOrd="1" destOrd="0" presId="urn:microsoft.com/office/officeart/2005/8/layout/list1"/>
    <dgm:cxn modelId="{42265B08-E388-4404-BD1E-F1C41C258DD9}" type="presOf" srcId="{77814505-F297-4AD8-9E97-0AF9904A2957}" destId="{5483E2C6-5F89-4C9C-9DA7-E03A43E877EF}" srcOrd="0" destOrd="0" presId="urn:microsoft.com/office/officeart/2005/8/layout/list1"/>
    <dgm:cxn modelId="{C79FBE57-F595-4FDE-848C-184E244097A0}" type="presOf" srcId="{BF70B4C3-8260-4681-9088-934D01C90004}" destId="{AD581274-0F46-4FAC-8149-290AE2F376EF}" srcOrd="0" destOrd="0" presId="urn:microsoft.com/office/officeart/2005/8/layout/list1"/>
    <dgm:cxn modelId="{62ABD22E-936D-457C-AA47-AC4D0E8CC315}" type="presParOf" srcId="{1950801C-BF09-45AE-97FA-63288D808B7C}" destId="{AFF309CF-244C-49BF-88D6-4508DF013B68}" srcOrd="0" destOrd="0" presId="urn:microsoft.com/office/officeart/2005/8/layout/list1"/>
    <dgm:cxn modelId="{5CA8D589-E1A8-4286-A4D1-D31AA10E06A5}" type="presParOf" srcId="{AFF309CF-244C-49BF-88D6-4508DF013B68}" destId="{5483E2C6-5F89-4C9C-9DA7-E03A43E877EF}" srcOrd="0" destOrd="0" presId="urn:microsoft.com/office/officeart/2005/8/layout/list1"/>
    <dgm:cxn modelId="{4D2B30C7-4F92-4D2B-848D-E738BDEBFEF5}" type="presParOf" srcId="{AFF309CF-244C-49BF-88D6-4508DF013B68}" destId="{B2072665-194C-4772-8B20-F1C15D8CF7C1}" srcOrd="1" destOrd="0" presId="urn:microsoft.com/office/officeart/2005/8/layout/list1"/>
    <dgm:cxn modelId="{D73ED28A-0B09-460E-BA64-154BB5F836A4}" type="presParOf" srcId="{1950801C-BF09-45AE-97FA-63288D808B7C}" destId="{2B35415E-A1EF-451B-938F-124A22442F40}" srcOrd="1" destOrd="0" presId="urn:microsoft.com/office/officeart/2005/8/layout/list1"/>
    <dgm:cxn modelId="{94BEC0F4-D583-4434-8BA3-7548E9D1260B}" type="presParOf" srcId="{1950801C-BF09-45AE-97FA-63288D808B7C}" destId="{853774FE-B954-4F71-A49B-88B080C7145B}" srcOrd="2" destOrd="0" presId="urn:microsoft.com/office/officeart/2005/8/layout/list1"/>
    <dgm:cxn modelId="{E2742951-FF31-4EA0-A09C-73EC24A40F2E}" type="presParOf" srcId="{1950801C-BF09-45AE-97FA-63288D808B7C}" destId="{E2390DFA-32CC-48BE-B2D8-D8C471C030D3}" srcOrd="3" destOrd="0" presId="urn:microsoft.com/office/officeart/2005/8/layout/list1"/>
    <dgm:cxn modelId="{AF6EE4D4-D93D-412E-94A7-EC4819D83AE0}" type="presParOf" srcId="{1950801C-BF09-45AE-97FA-63288D808B7C}" destId="{E19E2788-C298-45CE-9504-730D27E8C9EE}" srcOrd="4" destOrd="0" presId="urn:microsoft.com/office/officeart/2005/8/layout/list1"/>
    <dgm:cxn modelId="{05DA24C5-5037-4E0A-800F-DC89B89197FE}" type="presParOf" srcId="{E19E2788-C298-45CE-9504-730D27E8C9EE}" destId="{AD581274-0F46-4FAC-8149-290AE2F376EF}" srcOrd="0" destOrd="0" presId="urn:microsoft.com/office/officeart/2005/8/layout/list1"/>
    <dgm:cxn modelId="{BF47167A-F221-4D7D-8E5D-544B9F2D65A2}" type="presParOf" srcId="{E19E2788-C298-45CE-9504-730D27E8C9EE}" destId="{D5F9FA38-68D8-46D8-9ABD-83DD3FF68E4E}" srcOrd="1" destOrd="0" presId="urn:microsoft.com/office/officeart/2005/8/layout/list1"/>
    <dgm:cxn modelId="{6491A257-D021-457A-9E1E-6C22AF4AB21A}" type="presParOf" srcId="{1950801C-BF09-45AE-97FA-63288D808B7C}" destId="{7D96A09F-3773-40E2-B966-25C3E6BCF39F}" srcOrd="5" destOrd="0" presId="urn:microsoft.com/office/officeart/2005/8/layout/list1"/>
    <dgm:cxn modelId="{A9998492-5404-4A8F-9934-69E9C6F26DF9}" type="presParOf" srcId="{1950801C-BF09-45AE-97FA-63288D808B7C}" destId="{95375746-4ACE-449A-A815-ECA121E409ED}" srcOrd="6" destOrd="0" presId="urn:microsoft.com/office/officeart/2005/8/layout/list1"/>
    <dgm:cxn modelId="{E53ABF9C-0129-4D64-AC4E-55E9BCC434CE}" type="presParOf" srcId="{1950801C-BF09-45AE-97FA-63288D808B7C}" destId="{A94F1F06-B696-46C4-AF3E-55F0DAFE8269}" srcOrd="7" destOrd="0" presId="urn:microsoft.com/office/officeart/2005/8/layout/list1"/>
    <dgm:cxn modelId="{7FA93707-23C3-49BB-B740-1E3F3A7BC352}" type="presParOf" srcId="{1950801C-BF09-45AE-97FA-63288D808B7C}" destId="{F4119BE4-E8BC-4F2C-B0AE-D292937B5285}" srcOrd="8" destOrd="0" presId="urn:microsoft.com/office/officeart/2005/8/layout/list1"/>
    <dgm:cxn modelId="{0374AE22-6D0A-4139-819C-BF97C1F13F3C}" type="presParOf" srcId="{F4119BE4-E8BC-4F2C-B0AE-D292937B5285}" destId="{12C3EF04-8E62-4F02-B777-2961102727C5}" srcOrd="0" destOrd="0" presId="urn:microsoft.com/office/officeart/2005/8/layout/list1"/>
    <dgm:cxn modelId="{D5061231-8350-4A14-8CDC-A60035420AC3}" type="presParOf" srcId="{F4119BE4-E8BC-4F2C-B0AE-D292937B5285}" destId="{4D05E370-C895-4E65-86AF-B3FF323F1AF8}" srcOrd="1" destOrd="0" presId="urn:microsoft.com/office/officeart/2005/8/layout/list1"/>
    <dgm:cxn modelId="{2C749734-561A-4602-BEC4-93272705E02A}" type="presParOf" srcId="{1950801C-BF09-45AE-97FA-63288D808B7C}" destId="{D34A6B83-43A2-4241-8153-45ABC0DD30BA}" srcOrd="9" destOrd="0" presId="urn:microsoft.com/office/officeart/2005/8/layout/list1"/>
    <dgm:cxn modelId="{F8FB9289-2671-4B00-93FA-BFC9946BF2C8}" type="presParOf" srcId="{1950801C-BF09-45AE-97FA-63288D808B7C}" destId="{793C62BC-B65F-40DE-B79B-DEF28A6C3CAB}" srcOrd="10" destOrd="0" presId="urn:microsoft.com/office/officeart/2005/8/layout/list1"/>
    <dgm:cxn modelId="{D70E0267-3584-49BD-9976-6E71FE3942AD}" type="presParOf" srcId="{1950801C-BF09-45AE-97FA-63288D808B7C}" destId="{3EC7FA08-B446-4B09-A129-01E95C601B4A}" srcOrd="11" destOrd="0" presId="urn:microsoft.com/office/officeart/2005/8/layout/list1"/>
    <dgm:cxn modelId="{89640DB7-5F59-4232-A7EF-194650303267}" type="presParOf" srcId="{1950801C-BF09-45AE-97FA-63288D808B7C}" destId="{0BBEF48B-F7C5-48AF-85D0-FE227626FBC4}" srcOrd="12" destOrd="0" presId="urn:microsoft.com/office/officeart/2005/8/layout/list1"/>
    <dgm:cxn modelId="{21D23B2A-225B-48DD-A90F-94B370EDFB05}" type="presParOf" srcId="{0BBEF48B-F7C5-48AF-85D0-FE227626FBC4}" destId="{E10F5529-970D-4EA0-B2CE-00753C31C6CD}" srcOrd="0" destOrd="0" presId="urn:microsoft.com/office/officeart/2005/8/layout/list1"/>
    <dgm:cxn modelId="{FED8A7DB-DBBA-4440-A422-1400CC492563}" type="presParOf" srcId="{0BBEF48B-F7C5-48AF-85D0-FE227626FBC4}" destId="{FA6AF17B-4360-46FF-A453-5E19E9424BF4}" srcOrd="1" destOrd="0" presId="urn:microsoft.com/office/officeart/2005/8/layout/list1"/>
    <dgm:cxn modelId="{018C4AF5-EB30-45CA-8733-053DFAD01C96}" type="presParOf" srcId="{1950801C-BF09-45AE-97FA-63288D808B7C}" destId="{504B34B8-5AD0-4661-8947-FEC082553F92}" srcOrd="13" destOrd="0" presId="urn:microsoft.com/office/officeart/2005/8/layout/list1"/>
    <dgm:cxn modelId="{46D43DDF-7D5D-4798-9F75-1D7C2AC55B25}" type="presParOf" srcId="{1950801C-BF09-45AE-97FA-63288D808B7C}" destId="{C11DC511-FBEF-4216-BD6C-C0F59E6D06B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BBA3C0-B003-42AD-AA5D-420590BEAC48}">
      <dsp:nvSpPr>
        <dsp:cNvPr id="0" name=""/>
        <dsp:cNvSpPr/>
      </dsp:nvSpPr>
      <dsp:spPr>
        <a:xfrm>
          <a:off x="2123376" y="0"/>
          <a:ext cx="1629346" cy="90519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1</a:t>
          </a:r>
          <a:endParaRPr lang="en-US" sz="3900" kern="1200" dirty="0"/>
        </a:p>
      </dsp:txBody>
      <dsp:txXfrm>
        <a:off x="2123376" y="0"/>
        <a:ext cx="1629346" cy="905192"/>
      </dsp:txXfrm>
    </dsp:sp>
    <dsp:sp modelId="{4634E99D-6ABE-45BA-8064-F6253E10CD11}">
      <dsp:nvSpPr>
        <dsp:cNvPr id="0" name=""/>
        <dsp:cNvSpPr/>
      </dsp:nvSpPr>
      <dsp:spPr>
        <a:xfrm>
          <a:off x="4476877" y="0"/>
          <a:ext cx="1629346" cy="90519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4</a:t>
          </a:r>
          <a:endParaRPr lang="en-US" sz="3900" kern="1200" dirty="0"/>
        </a:p>
      </dsp:txBody>
      <dsp:txXfrm>
        <a:off x="4476877" y="0"/>
        <a:ext cx="1629346" cy="905192"/>
      </dsp:txXfrm>
    </dsp:sp>
    <dsp:sp modelId="{7BC3578B-1DDD-4FCB-8BA4-034FD44E8D7E}">
      <dsp:nvSpPr>
        <dsp:cNvPr id="0" name=""/>
        <dsp:cNvSpPr/>
      </dsp:nvSpPr>
      <dsp:spPr>
        <a:xfrm>
          <a:off x="3775352" y="3847068"/>
          <a:ext cx="678894" cy="678894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7E2E84-A23D-4E9E-85AD-8AED5AFB3854}">
      <dsp:nvSpPr>
        <dsp:cNvPr id="0" name=""/>
        <dsp:cNvSpPr/>
      </dsp:nvSpPr>
      <dsp:spPr>
        <a:xfrm rot="240000">
          <a:off x="2077494" y="3556154"/>
          <a:ext cx="4074610" cy="28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50B77F-B811-4768-9484-15C9B8010D88}">
      <dsp:nvSpPr>
        <dsp:cNvPr id="0" name=""/>
        <dsp:cNvSpPr/>
      </dsp:nvSpPr>
      <dsp:spPr>
        <a:xfrm rot="240000">
          <a:off x="4523944" y="2843773"/>
          <a:ext cx="1625731" cy="7574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7</a:t>
          </a:r>
          <a:endParaRPr lang="en-US" sz="3100" kern="1200" dirty="0"/>
        </a:p>
      </dsp:txBody>
      <dsp:txXfrm rot="240000">
        <a:off x="4523944" y="2843773"/>
        <a:ext cx="1625731" cy="757424"/>
      </dsp:txXfrm>
    </dsp:sp>
    <dsp:sp modelId="{CC1B5186-1202-44E6-90A1-0DF2157935AE}">
      <dsp:nvSpPr>
        <dsp:cNvPr id="0" name=""/>
        <dsp:cNvSpPr/>
      </dsp:nvSpPr>
      <dsp:spPr>
        <a:xfrm rot="240000">
          <a:off x="4582781" y="2029099"/>
          <a:ext cx="1625731" cy="7574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6</a:t>
          </a:r>
          <a:endParaRPr lang="en-US" sz="3100" kern="1200" dirty="0"/>
        </a:p>
      </dsp:txBody>
      <dsp:txXfrm rot="240000">
        <a:off x="4582781" y="2029099"/>
        <a:ext cx="1625731" cy="757424"/>
      </dsp:txXfrm>
    </dsp:sp>
    <dsp:sp modelId="{BDA4B377-029D-4342-89CC-ED51A91BA1D2}">
      <dsp:nvSpPr>
        <dsp:cNvPr id="0" name=""/>
        <dsp:cNvSpPr/>
      </dsp:nvSpPr>
      <dsp:spPr>
        <a:xfrm rot="240000">
          <a:off x="4641619" y="1232530"/>
          <a:ext cx="1625731" cy="7574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5</a:t>
          </a:r>
          <a:endParaRPr lang="en-US" sz="3100" kern="1200" dirty="0"/>
        </a:p>
      </dsp:txBody>
      <dsp:txXfrm rot="240000">
        <a:off x="4641619" y="1232530"/>
        <a:ext cx="1625731" cy="757424"/>
      </dsp:txXfrm>
    </dsp:sp>
    <dsp:sp modelId="{761E0B92-0478-40A3-88F3-278BEF0CE815}">
      <dsp:nvSpPr>
        <dsp:cNvPr id="0" name=""/>
        <dsp:cNvSpPr/>
      </dsp:nvSpPr>
      <dsp:spPr>
        <a:xfrm rot="240000">
          <a:off x="2193073" y="2680838"/>
          <a:ext cx="1625731" cy="7574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3</a:t>
          </a:r>
          <a:endParaRPr lang="en-US" sz="3100" kern="1200" dirty="0"/>
        </a:p>
      </dsp:txBody>
      <dsp:txXfrm rot="240000">
        <a:off x="2193073" y="2680838"/>
        <a:ext cx="1625731" cy="757424"/>
      </dsp:txXfrm>
    </dsp:sp>
    <dsp:sp modelId="{83814062-4B99-4B0F-916A-84A9AE36349E}">
      <dsp:nvSpPr>
        <dsp:cNvPr id="0" name=""/>
        <dsp:cNvSpPr/>
      </dsp:nvSpPr>
      <dsp:spPr>
        <a:xfrm rot="240000">
          <a:off x="2251910" y="1866165"/>
          <a:ext cx="1625731" cy="7574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2</a:t>
          </a:r>
          <a:endParaRPr lang="en-US" sz="3100" kern="1200" dirty="0"/>
        </a:p>
      </dsp:txBody>
      <dsp:txXfrm rot="240000">
        <a:off x="2251910" y="1866165"/>
        <a:ext cx="1625731" cy="75742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2DAD1C6-7A61-4F43-9288-D992E85FDA65}">
      <dsp:nvSpPr>
        <dsp:cNvPr id="0" name=""/>
        <dsp:cNvSpPr/>
      </dsp:nvSpPr>
      <dsp:spPr>
        <a:xfrm>
          <a:off x="2123376" y="0"/>
          <a:ext cx="1629346" cy="90519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donors</a:t>
          </a:r>
          <a:endParaRPr lang="en-US" sz="3300" kern="1200" dirty="0"/>
        </a:p>
      </dsp:txBody>
      <dsp:txXfrm>
        <a:off x="2123376" y="0"/>
        <a:ext cx="1629346" cy="905192"/>
      </dsp:txXfrm>
    </dsp:sp>
    <dsp:sp modelId="{6D7510BD-107E-427E-AC17-4884AB161A8F}">
      <dsp:nvSpPr>
        <dsp:cNvPr id="0" name=""/>
        <dsp:cNvSpPr/>
      </dsp:nvSpPr>
      <dsp:spPr>
        <a:xfrm>
          <a:off x="4476877" y="0"/>
          <a:ext cx="1629346" cy="90519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300" kern="1200" dirty="0" smtClean="0"/>
            <a:t>פרו ורבו</a:t>
          </a:r>
          <a:endParaRPr lang="en-US" sz="3300" kern="1200" dirty="0"/>
        </a:p>
      </dsp:txBody>
      <dsp:txXfrm>
        <a:off x="4476877" y="0"/>
        <a:ext cx="1629346" cy="905192"/>
      </dsp:txXfrm>
    </dsp:sp>
    <dsp:sp modelId="{B6EBAC8A-2D7E-44DC-BC3D-019AA202C1D2}">
      <dsp:nvSpPr>
        <dsp:cNvPr id="0" name=""/>
        <dsp:cNvSpPr/>
      </dsp:nvSpPr>
      <dsp:spPr>
        <a:xfrm>
          <a:off x="3775352" y="3847068"/>
          <a:ext cx="678894" cy="678894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BB8F56-1182-4326-9960-0DEE9D98CA3A}">
      <dsp:nvSpPr>
        <dsp:cNvPr id="0" name=""/>
        <dsp:cNvSpPr/>
      </dsp:nvSpPr>
      <dsp:spPr>
        <a:xfrm rot="240000">
          <a:off x="2077494" y="3556154"/>
          <a:ext cx="4074610" cy="28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5E8829-37DA-47A3-81BD-94C9D48C783D}">
      <dsp:nvSpPr>
        <dsp:cNvPr id="0" name=""/>
        <dsp:cNvSpPr/>
      </dsp:nvSpPr>
      <dsp:spPr>
        <a:xfrm rot="240000">
          <a:off x="4523944" y="2843773"/>
          <a:ext cx="1625731" cy="7574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lineage</a:t>
          </a:r>
          <a:endParaRPr lang="en-US" sz="2500" kern="1200" dirty="0"/>
        </a:p>
      </dsp:txBody>
      <dsp:txXfrm rot="240000">
        <a:off x="4523944" y="2843773"/>
        <a:ext cx="1625731" cy="757424"/>
      </dsp:txXfrm>
    </dsp:sp>
    <dsp:sp modelId="{A5BFC2CD-2C5B-42E3-9E95-9F16ECAD8BD3}">
      <dsp:nvSpPr>
        <dsp:cNvPr id="0" name=""/>
        <dsp:cNvSpPr/>
      </dsp:nvSpPr>
      <dsp:spPr>
        <a:xfrm rot="240000">
          <a:off x="4582781" y="2029099"/>
          <a:ext cx="1625731" cy="7574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Convert?</a:t>
          </a:r>
          <a:endParaRPr lang="en-US" sz="2500" kern="1200" dirty="0"/>
        </a:p>
      </dsp:txBody>
      <dsp:txXfrm rot="240000">
        <a:off x="4582781" y="2029099"/>
        <a:ext cx="1625731" cy="757424"/>
      </dsp:txXfrm>
    </dsp:sp>
    <dsp:sp modelId="{8882EB66-4730-4DC6-B792-076AA8777363}">
      <dsp:nvSpPr>
        <dsp:cNvPr id="0" name=""/>
        <dsp:cNvSpPr/>
      </dsp:nvSpPr>
      <dsp:spPr>
        <a:xfrm rot="240000">
          <a:off x="4641619" y="1232530"/>
          <a:ext cx="1625731" cy="7574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emotional</a:t>
          </a:r>
          <a:endParaRPr lang="en-US" sz="2500" kern="1200" dirty="0"/>
        </a:p>
      </dsp:txBody>
      <dsp:txXfrm rot="240000">
        <a:off x="4641619" y="1232530"/>
        <a:ext cx="1625731" cy="757424"/>
      </dsp:txXfrm>
    </dsp:sp>
    <dsp:sp modelId="{FFF62995-C433-4B88-ACA0-FFB09971729F}">
      <dsp:nvSpPr>
        <dsp:cNvPr id="0" name=""/>
        <dsp:cNvSpPr/>
      </dsp:nvSpPr>
      <dsp:spPr>
        <a:xfrm rot="240000">
          <a:off x="2193073" y="2680838"/>
          <a:ext cx="1625731" cy="7574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religion</a:t>
          </a:r>
          <a:endParaRPr lang="en-US" sz="2500" kern="1200" dirty="0"/>
        </a:p>
      </dsp:txBody>
      <dsp:txXfrm rot="240000">
        <a:off x="2193073" y="2680838"/>
        <a:ext cx="1625731" cy="757424"/>
      </dsp:txXfrm>
    </dsp:sp>
    <dsp:sp modelId="{563047D6-93E4-49D9-B7F4-AE1739DBF1AE}">
      <dsp:nvSpPr>
        <dsp:cNvPr id="0" name=""/>
        <dsp:cNvSpPr/>
      </dsp:nvSpPr>
      <dsp:spPr>
        <a:xfrm rot="240000">
          <a:off x="2251910" y="1866165"/>
          <a:ext cx="1625731" cy="7574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single</a:t>
          </a:r>
          <a:endParaRPr lang="en-US" sz="2500" kern="1200" dirty="0"/>
        </a:p>
      </dsp:txBody>
      <dsp:txXfrm rot="240000">
        <a:off x="2251910" y="1866165"/>
        <a:ext cx="1625731" cy="75742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3774FE-B954-4F71-A49B-88B080C7145B}">
      <dsp:nvSpPr>
        <dsp:cNvPr id="0" name=""/>
        <dsp:cNvSpPr/>
      </dsp:nvSpPr>
      <dsp:spPr>
        <a:xfrm>
          <a:off x="0" y="431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072665-194C-4772-8B20-F1C15D8CF7C1}">
      <dsp:nvSpPr>
        <dsp:cNvPr id="0" name=""/>
        <dsp:cNvSpPr/>
      </dsp:nvSpPr>
      <dsp:spPr>
        <a:xfrm>
          <a:off x="411480" y="62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500" kern="1200" dirty="0" smtClean="0"/>
            <a:t>בראשית ל:א-ז</a:t>
          </a:r>
          <a:endParaRPr lang="en-US" sz="2500" kern="1200" dirty="0"/>
        </a:p>
      </dsp:txBody>
      <dsp:txXfrm>
        <a:off x="411480" y="62481"/>
        <a:ext cx="5760720" cy="738000"/>
      </dsp:txXfrm>
    </dsp:sp>
    <dsp:sp modelId="{95375746-4ACE-449A-A815-ECA121E409ED}">
      <dsp:nvSpPr>
        <dsp:cNvPr id="0" name=""/>
        <dsp:cNvSpPr/>
      </dsp:nvSpPr>
      <dsp:spPr>
        <a:xfrm>
          <a:off x="0" y="1565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F9FA38-68D8-46D8-9ABD-83DD3FF68E4E}">
      <dsp:nvSpPr>
        <dsp:cNvPr id="0" name=""/>
        <dsp:cNvSpPr/>
      </dsp:nvSpPr>
      <dsp:spPr>
        <a:xfrm>
          <a:off x="411480" y="1196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500" kern="1200" dirty="0" smtClean="0"/>
            <a:t>בראשית ל:ט-יב</a:t>
          </a:r>
          <a:endParaRPr lang="en-US" sz="2500" kern="1200" dirty="0"/>
        </a:p>
      </dsp:txBody>
      <dsp:txXfrm>
        <a:off x="411480" y="1196481"/>
        <a:ext cx="5760720" cy="738000"/>
      </dsp:txXfrm>
    </dsp:sp>
    <dsp:sp modelId="{793C62BC-B65F-40DE-B79B-DEF28A6C3CAB}">
      <dsp:nvSpPr>
        <dsp:cNvPr id="0" name=""/>
        <dsp:cNvSpPr/>
      </dsp:nvSpPr>
      <dsp:spPr>
        <a:xfrm>
          <a:off x="0" y="2699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05E370-C895-4E65-86AF-B3FF323F1AF8}">
      <dsp:nvSpPr>
        <dsp:cNvPr id="0" name=""/>
        <dsp:cNvSpPr/>
      </dsp:nvSpPr>
      <dsp:spPr>
        <a:xfrm>
          <a:off x="411480" y="2330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500" kern="1200" dirty="0" smtClean="0"/>
            <a:t>שמואל א:א-ח</a:t>
          </a:r>
          <a:endParaRPr lang="en-US" sz="2500" kern="1200" dirty="0"/>
        </a:p>
      </dsp:txBody>
      <dsp:txXfrm>
        <a:off x="411480" y="2330481"/>
        <a:ext cx="5760720" cy="738000"/>
      </dsp:txXfrm>
    </dsp:sp>
    <dsp:sp modelId="{C11DC511-FBEF-4216-BD6C-C0F59E6D06BB}">
      <dsp:nvSpPr>
        <dsp:cNvPr id="0" name=""/>
        <dsp:cNvSpPr/>
      </dsp:nvSpPr>
      <dsp:spPr>
        <a:xfrm>
          <a:off x="0" y="3833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6AF17B-4360-46FF-A453-5E19E9424BF4}">
      <dsp:nvSpPr>
        <dsp:cNvPr id="0" name=""/>
        <dsp:cNvSpPr/>
      </dsp:nvSpPr>
      <dsp:spPr>
        <a:xfrm>
          <a:off x="411480" y="3464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500" kern="1200" dirty="0" smtClean="0"/>
            <a:t>רות ד:טז</a:t>
          </a:r>
          <a:endParaRPr lang="en-US" sz="2500" kern="1200" dirty="0"/>
        </a:p>
      </dsp:txBody>
      <dsp:txXfrm>
        <a:off x="411480" y="3464481"/>
        <a:ext cx="5760720" cy="738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772D-3871-47B9-BCF8-BC0F067E5FFB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B0084-A96B-46C2-8D33-FFF17A4E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772D-3871-47B9-BCF8-BC0F067E5FFB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B0084-A96B-46C2-8D33-FFF17A4E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772D-3871-47B9-BCF8-BC0F067E5FFB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B0084-A96B-46C2-8D33-FFF17A4E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772D-3871-47B9-BCF8-BC0F067E5FFB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B0084-A96B-46C2-8D33-FFF17A4E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772D-3871-47B9-BCF8-BC0F067E5FFB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B0084-A96B-46C2-8D33-FFF17A4E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772D-3871-47B9-BCF8-BC0F067E5FFB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B0084-A96B-46C2-8D33-FFF17A4E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772D-3871-47B9-BCF8-BC0F067E5FFB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B0084-A96B-46C2-8D33-FFF17A4E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772D-3871-47B9-BCF8-BC0F067E5FFB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B0084-A96B-46C2-8D33-FFF17A4E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772D-3871-47B9-BCF8-BC0F067E5FFB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B0084-A96B-46C2-8D33-FFF17A4E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772D-3871-47B9-BCF8-BC0F067E5FFB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B0084-A96B-46C2-8D33-FFF17A4E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772D-3871-47B9-BCF8-BC0F067E5FFB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B0084-A96B-46C2-8D33-FFF17A4E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2772D-3871-47B9-BCF8-BC0F067E5FFB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B0084-A96B-46C2-8D33-FFF17A4E0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1371600"/>
            <a:ext cx="3581400" cy="3276600"/>
          </a:xfrm>
        </p:spPr>
        <p:txBody>
          <a:bodyPr>
            <a:normAutofit/>
          </a:bodyPr>
          <a:lstStyle/>
          <a:p>
            <a:r>
              <a:rPr lang="en-US" dirty="0" smtClean="0"/>
              <a:t>Surrogate Motherhood and </a:t>
            </a:r>
            <a:br>
              <a:rPr lang="en-US" dirty="0" smtClean="0"/>
            </a:br>
            <a:r>
              <a:rPr lang="en-US" dirty="0" err="1" smtClean="0"/>
              <a:t>Halacha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0" y="5257800"/>
            <a:ext cx="2286000" cy="1600200"/>
          </a:xfrm>
        </p:spPr>
        <p:txBody>
          <a:bodyPr/>
          <a:lstStyle/>
          <a:p>
            <a:r>
              <a:rPr lang="en-US" dirty="0" err="1" smtClean="0"/>
              <a:t>Smadar</a:t>
            </a:r>
            <a:r>
              <a:rPr lang="en-US" dirty="0" smtClean="0"/>
              <a:t> Goldstein</a:t>
            </a:r>
            <a:endParaRPr lang="en-US" dirty="0"/>
          </a:p>
        </p:txBody>
      </p:sp>
      <p:pic>
        <p:nvPicPr>
          <p:cNvPr id="4" name="Picture 3" descr="surrogate mombel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533400"/>
            <a:ext cx="4167187" cy="564520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9400" cy="1143000"/>
          </a:xfrm>
        </p:spPr>
        <p:txBody>
          <a:bodyPr/>
          <a:lstStyle/>
          <a:p>
            <a:r>
              <a:rPr lang="en-US" dirty="0" smtClean="0"/>
              <a:t>Adultery?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4038600" cy="5029200"/>
          </a:xfrm>
        </p:spPr>
        <p:txBody>
          <a:bodyPr>
            <a:normAutofit/>
          </a:bodyPr>
          <a:lstStyle/>
          <a:p>
            <a:r>
              <a:rPr lang="en-US" b="1" dirty="0"/>
              <a:t>In pioneering ruling, Chief Rabbi </a:t>
            </a:r>
            <a:r>
              <a:rPr lang="en-US" b="1" dirty="0" err="1"/>
              <a:t>Amar</a:t>
            </a:r>
            <a:r>
              <a:rPr lang="en-US" b="1" dirty="0"/>
              <a:t> permits impoverished woman to use services of married surrogate mother in order to bring child into world</a:t>
            </a:r>
            <a:endParaRPr lang="en-US" dirty="0"/>
          </a:p>
        </p:txBody>
      </p:sp>
      <p:pic>
        <p:nvPicPr>
          <p:cNvPr id="4" name="Picture 3" descr="surrogate mother NYTIm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38650" y="838200"/>
            <a:ext cx="4705350" cy="5697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happening?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410200"/>
            <a:ext cx="8305800" cy="71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mechanical </a:t>
            </a:r>
            <a:r>
              <a:rPr lang="en-US" dirty="0"/>
              <a:t>placement of the embryo in the uterus after fertilization in the </a:t>
            </a:r>
            <a:r>
              <a:rPr lang="en-US" dirty="0" smtClean="0"/>
              <a:t>laboratory and </a:t>
            </a:r>
            <a:r>
              <a:rPr lang="en-US" dirty="0"/>
              <a:t>placed in the body of another </a:t>
            </a:r>
            <a:r>
              <a:rPr lang="en-US" dirty="0" smtClean="0"/>
              <a:t>woman. </a:t>
            </a:r>
            <a:endParaRPr lang="en-US" dirty="0"/>
          </a:p>
        </p:txBody>
      </p:sp>
      <p:pic>
        <p:nvPicPr>
          <p:cNvPr id="4" name="Picture 3" descr="surrogate motherhood medic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1295400"/>
            <a:ext cx="4552950" cy="3870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</a:t>
            </a:r>
            <a:r>
              <a:rPr lang="en-US" dirty="0" err="1" smtClean="0"/>
              <a:t>Halachic</a:t>
            </a:r>
            <a:r>
              <a:rPr lang="en-US" dirty="0" smtClean="0"/>
              <a:t> Issues?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</a:t>
            </a:r>
            <a:r>
              <a:rPr lang="en-US" dirty="0" err="1" smtClean="0"/>
              <a:t>Halachic</a:t>
            </a:r>
            <a:r>
              <a:rPr lang="en-US" dirty="0" smtClean="0"/>
              <a:t> issues?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What is the first mitzvah of the Torah?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4" name="Picture 3" descr="sefer torah open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447800"/>
            <a:ext cx="5638800" cy="375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81200"/>
            <a:ext cx="8001000" cy="25146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Bereshit</a:t>
            </a:r>
            <a:r>
              <a:rPr lang="en-US" dirty="0" smtClean="0">
                <a:solidFill>
                  <a:srgbClr val="FF0000"/>
                </a:solidFill>
              </a:rPr>
              <a:t> 1:28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Why?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To whom does it apply?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Yehuda’s</a:t>
            </a:r>
            <a:r>
              <a:rPr lang="en-US" dirty="0" smtClean="0"/>
              <a:t> Sons: </a:t>
            </a:r>
            <a:r>
              <a:rPr lang="en-US" dirty="0" err="1" smtClean="0"/>
              <a:t>Bereshit</a:t>
            </a:r>
            <a:r>
              <a:rPr lang="en-US" dirty="0" smtClean="0"/>
              <a:t> 38:6-10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71600" y="1600200"/>
          <a:ext cx="6096000" cy="463296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3399510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2400" dirty="0">
                          <a:latin typeface="David"/>
                        </a:rPr>
                        <a:t>וַיֵּדַע אוֹנָן, כִּי לֹּא לוֹ יִהְיֶה הַזָּרַע; וְהָיָה אִם-בָּא אֶל-אֵשֶׁת אָחִיו, וְשִׁחֵת אַרְצָה, לְבִלְתִּי נְתָן-זֶרַע, לְאָחִיו.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400" b="1" dirty="0"/>
                        <a:t>9</a:t>
                      </a:r>
                      <a:r>
                        <a:rPr lang="en-US" sz="2400" dirty="0"/>
                        <a:t> And </a:t>
                      </a:r>
                      <a:r>
                        <a:rPr lang="en-US" sz="2400" dirty="0" err="1"/>
                        <a:t>Onan</a:t>
                      </a:r>
                      <a:r>
                        <a:rPr lang="en-US" sz="2400" dirty="0"/>
                        <a:t> knew that the seed would not be his; and it came to pass when he went in unto his brother's wife, that he spilled it on the ground, lest he should give seed to his brother.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3450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2400" b="1" dirty="0">
                          <a:latin typeface="David"/>
                        </a:rPr>
                        <a:t>י</a:t>
                      </a:r>
                      <a:r>
                        <a:rPr lang="he-IL" sz="2400" dirty="0">
                          <a:latin typeface="David"/>
                        </a:rPr>
                        <a:t>  </a:t>
                      </a:r>
                      <a:r>
                        <a:rPr lang="he-IL" sz="2400" dirty="0">
                          <a:solidFill>
                            <a:srgbClr val="FF0000"/>
                          </a:solidFill>
                          <a:latin typeface="David"/>
                        </a:rPr>
                        <a:t>וַיֵּרַע</a:t>
                      </a:r>
                      <a:r>
                        <a:rPr lang="he-IL" sz="2400" dirty="0">
                          <a:latin typeface="David"/>
                        </a:rPr>
                        <a:t> בְּעֵינֵי </a:t>
                      </a:r>
                      <a:r>
                        <a:rPr lang="he-IL" sz="2400" dirty="0" smtClean="0">
                          <a:latin typeface="David"/>
                        </a:rPr>
                        <a:t>ה', </a:t>
                      </a:r>
                      <a:r>
                        <a:rPr lang="he-IL" sz="2400" dirty="0">
                          <a:latin typeface="David"/>
                        </a:rPr>
                        <a:t>אֲשֶׁר עָשָׂה; </a:t>
                      </a:r>
                      <a:r>
                        <a:rPr lang="he-IL" sz="2400" dirty="0">
                          <a:solidFill>
                            <a:srgbClr val="FF0000"/>
                          </a:solidFill>
                          <a:latin typeface="David"/>
                        </a:rPr>
                        <a:t>וַיָּמֶת</a:t>
                      </a:r>
                      <a:r>
                        <a:rPr lang="he-IL" sz="2400" dirty="0">
                          <a:latin typeface="David"/>
                        </a:rPr>
                        <a:t>, גַּם-אֹתוֹ.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</a:t>
            </a:r>
            <a:r>
              <a:rPr lang="en-US" dirty="0" err="1" smtClean="0"/>
              <a:t>Er’s</a:t>
            </a:r>
            <a:r>
              <a:rPr lang="en-US" dirty="0" smtClean="0"/>
              <a:t> sin?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r>
              <a:rPr lang="he-IL" dirty="0" smtClean="0"/>
              <a:t>רע בעיני ה':</a:t>
            </a:r>
          </a:p>
          <a:p>
            <a:pPr algn="r">
              <a:buNone/>
            </a:pPr>
            <a:r>
              <a:rPr lang="he-IL" dirty="0" smtClean="0"/>
              <a:t>כרעתו של אונן</a:t>
            </a:r>
          </a:p>
          <a:p>
            <a:pPr algn="r">
              <a:buNone/>
            </a:pPr>
            <a:r>
              <a:rPr lang="he-IL" dirty="0" smtClean="0"/>
              <a:t>משחית זרעו</a:t>
            </a:r>
          </a:p>
          <a:p>
            <a:pPr algn="r">
              <a:buNone/>
            </a:pPr>
            <a:r>
              <a:rPr lang="he-IL" dirty="0" smtClean="0"/>
              <a:t>שנאמר באונן 'וימת גם אותו'</a:t>
            </a:r>
          </a:p>
          <a:p>
            <a:pPr algn="r">
              <a:buNone/>
            </a:pPr>
            <a:r>
              <a:rPr lang="he-IL" dirty="0" smtClean="0"/>
              <a:t>כמיתתו של ער,</a:t>
            </a:r>
          </a:p>
          <a:p>
            <a:pPr algn="r">
              <a:buNone/>
            </a:pPr>
            <a:r>
              <a:rPr lang="he-IL" dirty="0" smtClean="0"/>
              <a:t>מיתתו של אונן</a:t>
            </a:r>
          </a:p>
          <a:p>
            <a:pPr algn="r">
              <a:buNone/>
            </a:pPr>
            <a:r>
              <a:rPr lang="en-US" dirty="0" smtClean="0"/>
              <a:t>?</a:t>
            </a:r>
            <a:r>
              <a:rPr lang="he-IL" dirty="0" smtClean="0"/>
              <a:t>ו</a:t>
            </a:r>
            <a:r>
              <a:rPr lang="he-IL" dirty="0" smtClean="0">
                <a:solidFill>
                  <a:srgbClr val="FF0000"/>
                </a:solidFill>
              </a:rPr>
              <a:t>למה היה ער משחית זרעו</a:t>
            </a:r>
          </a:p>
          <a:p>
            <a:pPr algn="r">
              <a:buNone/>
            </a:pPr>
            <a:r>
              <a:rPr lang="he-IL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כדי שלא תתעבר ויכחיש יפיה </a:t>
            </a:r>
            <a:r>
              <a:rPr lang="he-IL" dirty="0" smtClean="0"/>
              <a:t>(יבמות לד)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Halachic</a:t>
            </a:r>
            <a:r>
              <a:rPr lang="en-US" dirty="0" smtClean="0"/>
              <a:t> source;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5000"/>
          </a:xfrm>
        </p:spPr>
        <p:txBody>
          <a:bodyPr/>
          <a:lstStyle/>
          <a:p>
            <a:r>
              <a:rPr lang="en-US" dirty="0" smtClean="0"/>
              <a:t>What was ‘wicked in the eyes of </a:t>
            </a:r>
            <a:r>
              <a:rPr lang="en-US" dirty="0" err="1" smtClean="0"/>
              <a:t>Hashem</a:t>
            </a:r>
            <a:r>
              <a:rPr lang="en-US" dirty="0" smtClean="0"/>
              <a:t>?’</a:t>
            </a:r>
          </a:p>
          <a:p>
            <a:r>
              <a:rPr lang="en-US" dirty="0" smtClean="0"/>
              <a:t>What does this have to do with surrogate motherhood?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Surrogacy in the Torah </a:t>
            </a:r>
            <a:r>
              <a:rPr lang="en-US" smtClean="0"/>
              <a:t>– </a:t>
            </a:r>
            <a:br>
              <a:rPr lang="en-US" smtClean="0"/>
            </a:br>
            <a:r>
              <a:rPr lang="en-US" smtClean="0"/>
              <a:t>what’s the difference?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204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Surrogate Motherhood and  Halacha</vt:lpstr>
      <vt:lpstr>What’s happening?</vt:lpstr>
      <vt:lpstr>What are the Halachic Issues?</vt:lpstr>
      <vt:lpstr>What are the Halachic issues?</vt:lpstr>
      <vt:lpstr>Bereshit 1:28 Why? To whom does it apply? </vt:lpstr>
      <vt:lpstr>Yehuda’s Sons: Bereshit 38:6-10</vt:lpstr>
      <vt:lpstr>What was Er’s sin? Why?</vt:lpstr>
      <vt:lpstr>Halachic source;</vt:lpstr>
      <vt:lpstr>Surrogacy in the Torah –  what’s the difference?</vt:lpstr>
      <vt:lpstr>Adultery?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Surrogate Motherhood and  Halacha</dc:title>
  <dc:creator>Semadar Goldstein</dc:creator>
  <cp:lastModifiedBy>Semadar</cp:lastModifiedBy>
  <cp:revision>17</cp:revision>
  <dcterms:created xsi:type="dcterms:W3CDTF">2011-02-23T11:25:31Z</dcterms:created>
  <dcterms:modified xsi:type="dcterms:W3CDTF">2011-02-23T16:36:41Z</dcterms:modified>
</cp:coreProperties>
</file>